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tags/tag4.xml" ContentType="application/vnd.openxmlformats-officedocument.presentationml.tags+xml"/>
  <Override PartName="/ppt/notesSlides/notesSlide24.xml" ContentType="application/vnd.openxmlformats-officedocument.presentationml.notesSlide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ppt/tags/tag6.xml" ContentType="application/vnd.openxmlformats-officedocument.presentationml.tags+xml"/>
  <Override PartName="/ppt/notesSlides/notesSlide26.xml" ContentType="application/vnd.openxmlformats-officedocument.presentationml.notesSlide+xml"/>
  <Override PartName="/ppt/tags/tag7.xml" ContentType="application/vnd.openxmlformats-officedocument.presentationml.tags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8.xml" ContentType="application/vnd.openxmlformats-officedocument.presentationml.tags+xml"/>
  <Override PartName="/ppt/notesSlides/notesSlide28.xml" ContentType="application/vnd.openxmlformats-officedocument.presentationml.notesSlide+xml"/>
  <Override PartName="/ppt/tags/tag9.xml" ContentType="application/vnd.openxmlformats-officedocument.presentationml.tags+xml"/>
  <Override PartName="/ppt/notesSlides/notesSlide29.xml" ContentType="application/vnd.openxmlformats-officedocument.presentationml.notesSlide+xml"/>
  <Override PartName="/ppt/tags/tag10.xml" ContentType="application/vnd.openxmlformats-officedocument.presentationml.tags+xml"/>
  <Override PartName="/ppt/notesSlides/notesSlide30.xml" ContentType="application/vnd.openxmlformats-officedocument.presentationml.notesSlide+xml"/>
  <Override PartName="/ppt/tags/tag11.xml" ContentType="application/vnd.openxmlformats-officedocument.presentationml.tags+xml"/>
  <Override PartName="/ppt/notesSlides/notesSlide31.xml" ContentType="application/vnd.openxmlformats-officedocument.presentationml.notesSlide+xml"/>
  <Override PartName="/ppt/tags/tag12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3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4.xml" ContentType="application/vnd.openxmlformats-officedocument.presentationml.tags+xml"/>
  <Override PartName="/ppt/notesSlides/notesSlide4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5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16.xml" ContentType="application/vnd.openxmlformats-officedocument.presentationml.tags+xml"/>
  <Override PartName="/ppt/notesSlides/notesSlide53.xml" ContentType="application/vnd.openxmlformats-officedocument.presentationml.notesSlide+xml"/>
  <Override PartName="/ppt/tags/tag17.xml" ContentType="application/vnd.openxmlformats-officedocument.presentationml.tags+xml"/>
  <Override PartName="/ppt/notesSlides/notesSlide54.xml" ContentType="application/vnd.openxmlformats-officedocument.presentationml.notesSlide+xml"/>
  <Override PartName="/ppt/tags/tag18.xml" ContentType="application/vnd.openxmlformats-officedocument.presentationml.tags+xml"/>
  <Override PartName="/ppt/notesSlides/notesSlide55.xml" ContentType="application/vnd.openxmlformats-officedocument.presentationml.notesSlide+xml"/>
  <Override PartName="/ppt/tags/tag19.xml" ContentType="application/vnd.openxmlformats-officedocument.presentationml.tags+xml"/>
  <Override PartName="/ppt/notesSlides/notesSlide56.xml" ContentType="application/vnd.openxmlformats-officedocument.presentationml.notesSlide+xml"/>
  <Override PartName="/ppt/tags/tag20.xml" ContentType="application/vnd.openxmlformats-officedocument.presentationml.tags+xml"/>
  <Override PartName="/ppt/notesSlides/notesSlide57.xml" ContentType="application/vnd.openxmlformats-officedocument.presentationml.notesSlide+xml"/>
  <Override PartName="/ppt/tags/tag21.xml" ContentType="application/vnd.openxmlformats-officedocument.presentationml.tags+xml"/>
  <Override PartName="/ppt/notesSlides/notesSlide5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7" r:id="rId2"/>
    <p:sldId id="258" r:id="rId3"/>
    <p:sldId id="260" r:id="rId4"/>
    <p:sldId id="287" r:id="rId5"/>
    <p:sldId id="284" r:id="rId6"/>
    <p:sldId id="288" r:id="rId7"/>
    <p:sldId id="263" r:id="rId8"/>
    <p:sldId id="289" r:id="rId9"/>
    <p:sldId id="274" r:id="rId10"/>
    <p:sldId id="290" r:id="rId11"/>
    <p:sldId id="291" r:id="rId12"/>
    <p:sldId id="259" r:id="rId13"/>
    <p:sldId id="292" r:id="rId14"/>
    <p:sldId id="293" r:id="rId15"/>
    <p:sldId id="294" r:id="rId16"/>
    <p:sldId id="295" r:id="rId17"/>
    <p:sldId id="296" r:id="rId18"/>
    <p:sldId id="286" r:id="rId19"/>
    <p:sldId id="297" r:id="rId20"/>
    <p:sldId id="298" r:id="rId21"/>
    <p:sldId id="343" r:id="rId22"/>
    <p:sldId id="346" r:id="rId23"/>
    <p:sldId id="344" r:id="rId24"/>
    <p:sldId id="342" r:id="rId25"/>
    <p:sldId id="345" r:id="rId26"/>
    <p:sldId id="310" r:id="rId27"/>
    <p:sldId id="304" r:id="rId28"/>
    <p:sldId id="339" r:id="rId29"/>
    <p:sldId id="347" r:id="rId30"/>
    <p:sldId id="305" r:id="rId31"/>
    <p:sldId id="299" r:id="rId32"/>
    <p:sldId id="311" r:id="rId33"/>
    <p:sldId id="300" r:id="rId34"/>
    <p:sldId id="268" r:id="rId35"/>
    <p:sldId id="348" r:id="rId36"/>
    <p:sldId id="350" r:id="rId37"/>
    <p:sldId id="341" r:id="rId38"/>
    <p:sldId id="351" r:id="rId39"/>
    <p:sldId id="352" r:id="rId40"/>
    <p:sldId id="353" r:id="rId41"/>
    <p:sldId id="278" r:id="rId42"/>
    <p:sldId id="354" r:id="rId43"/>
    <p:sldId id="356" r:id="rId44"/>
    <p:sldId id="357" r:id="rId45"/>
    <p:sldId id="358" r:id="rId46"/>
    <p:sldId id="359" r:id="rId47"/>
    <p:sldId id="355" r:id="rId48"/>
    <p:sldId id="265" r:id="rId49"/>
    <p:sldId id="326" r:id="rId50"/>
    <p:sldId id="322" r:id="rId51"/>
    <p:sldId id="323" r:id="rId52"/>
    <p:sldId id="321" r:id="rId53"/>
    <p:sldId id="325" r:id="rId54"/>
    <p:sldId id="266" r:id="rId55"/>
    <p:sldId id="267" r:id="rId56"/>
    <p:sldId id="332" r:id="rId57"/>
    <p:sldId id="360" r:id="rId58"/>
    <p:sldId id="329" r:id="rId59"/>
    <p:sldId id="262" r:id="rId60"/>
    <p:sldId id="335" r:id="rId6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E6000"/>
    <a:srgbClr val="B04700"/>
    <a:srgbClr val="682A00"/>
    <a:srgbClr val="DA8200"/>
    <a:srgbClr val="FF9900"/>
    <a:srgbClr val="663300"/>
    <a:srgbClr val="FA6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7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75E945-86B7-0343-8863-72AA6D6B0F53}" type="doc">
      <dgm:prSet loTypeId="urn:microsoft.com/office/officeart/2005/8/layout/default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446A4676-81AB-3540-AB4A-81DA9B37EF11}">
      <dgm:prSet/>
      <dgm:spPr/>
      <dgm:t>
        <a:bodyPr/>
        <a:lstStyle/>
        <a:p>
          <a:pPr rtl="0"/>
          <a:r>
            <a:rPr lang="es-ES_tradnl" dirty="0"/>
            <a:t>Alteración en la sensibilidad</a:t>
          </a:r>
          <a:endParaRPr lang="es-ES" dirty="0"/>
        </a:p>
      </dgm:t>
    </dgm:pt>
    <dgm:pt modelId="{984E0A1E-1CF8-634D-8C11-4493D2CDA80F}" type="parTrans" cxnId="{3D47AC73-A9B0-E549-B83D-0F2B37750424}">
      <dgm:prSet/>
      <dgm:spPr/>
      <dgm:t>
        <a:bodyPr/>
        <a:lstStyle/>
        <a:p>
          <a:endParaRPr lang="es-ES"/>
        </a:p>
      </dgm:t>
    </dgm:pt>
    <dgm:pt modelId="{0813A95B-81A3-414F-900E-EE7B60D2ED50}" type="sibTrans" cxnId="{3D47AC73-A9B0-E549-B83D-0F2B37750424}">
      <dgm:prSet/>
      <dgm:spPr/>
      <dgm:t>
        <a:bodyPr/>
        <a:lstStyle/>
        <a:p>
          <a:endParaRPr lang="es-ES"/>
        </a:p>
      </dgm:t>
    </dgm:pt>
    <dgm:pt modelId="{C2D14A15-4CF9-F245-9E7A-7A01DAAC6739}">
      <dgm:prSet/>
      <dgm:spPr/>
      <dgm:t>
        <a:bodyPr/>
        <a:lstStyle/>
        <a:p>
          <a:pPr rtl="0"/>
          <a:r>
            <a:rPr lang="es-ES_tradnl" dirty="0"/>
            <a:t>Pérdida de la visión</a:t>
          </a:r>
        </a:p>
      </dgm:t>
    </dgm:pt>
    <dgm:pt modelId="{88C78170-A8F1-A04E-961E-D18F9F34EA33}" type="parTrans" cxnId="{57813020-1B75-0C47-ADAE-E2C118D0128C}">
      <dgm:prSet/>
      <dgm:spPr/>
      <dgm:t>
        <a:bodyPr/>
        <a:lstStyle/>
        <a:p>
          <a:endParaRPr lang="es-ES"/>
        </a:p>
      </dgm:t>
    </dgm:pt>
    <dgm:pt modelId="{B14C469C-D228-E144-BEE3-BCE7D8B0331C}" type="sibTrans" cxnId="{57813020-1B75-0C47-ADAE-E2C118D0128C}">
      <dgm:prSet/>
      <dgm:spPr/>
      <dgm:t>
        <a:bodyPr/>
        <a:lstStyle/>
        <a:p>
          <a:endParaRPr lang="es-ES"/>
        </a:p>
      </dgm:t>
    </dgm:pt>
    <dgm:pt modelId="{D523331E-CF45-4F42-8772-0248F60A419B}">
      <dgm:prSet/>
      <dgm:spPr/>
      <dgm:t>
        <a:bodyPr/>
        <a:lstStyle/>
        <a:p>
          <a:pPr rtl="0"/>
          <a:r>
            <a:rPr lang="es-ES_tradnl" dirty="0"/>
            <a:t>Pérdida o disminución de fuerza muscular</a:t>
          </a:r>
        </a:p>
      </dgm:t>
    </dgm:pt>
    <dgm:pt modelId="{019328C6-4B6F-3D4B-8FF3-3DDFBFB0EDB3}" type="parTrans" cxnId="{04023ADF-868C-0942-BAF8-E0D9955A0B51}">
      <dgm:prSet/>
      <dgm:spPr/>
      <dgm:t>
        <a:bodyPr/>
        <a:lstStyle/>
        <a:p>
          <a:endParaRPr lang="es-ES"/>
        </a:p>
      </dgm:t>
    </dgm:pt>
    <dgm:pt modelId="{A9713320-D741-2245-B484-4D8454F928F5}" type="sibTrans" cxnId="{04023ADF-868C-0942-BAF8-E0D9955A0B51}">
      <dgm:prSet/>
      <dgm:spPr/>
      <dgm:t>
        <a:bodyPr/>
        <a:lstStyle/>
        <a:p>
          <a:endParaRPr lang="es-ES"/>
        </a:p>
      </dgm:t>
    </dgm:pt>
    <dgm:pt modelId="{55DD70D0-64EC-B045-8277-60C51C549C95}">
      <dgm:prSet/>
      <dgm:spPr/>
      <dgm:t>
        <a:bodyPr/>
        <a:lstStyle/>
        <a:p>
          <a:pPr rtl="0"/>
          <a:r>
            <a:rPr lang="es-ES_tradnl" dirty="0"/>
            <a:t>Alteración en la Marcha.</a:t>
          </a:r>
        </a:p>
      </dgm:t>
    </dgm:pt>
    <dgm:pt modelId="{29C55907-24CF-DA43-9839-164508DAF078}" type="parTrans" cxnId="{17E82903-E0FD-EB4A-9DFC-D6A68B6A4F22}">
      <dgm:prSet/>
      <dgm:spPr/>
      <dgm:t>
        <a:bodyPr/>
        <a:lstStyle/>
        <a:p>
          <a:endParaRPr lang="es-ES"/>
        </a:p>
      </dgm:t>
    </dgm:pt>
    <dgm:pt modelId="{D8365382-F309-6D44-B9FD-6094F35DD136}" type="sibTrans" cxnId="{17E82903-E0FD-EB4A-9DFC-D6A68B6A4F22}">
      <dgm:prSet/>
      <dgm:spPr/>
      <dgm:t>
        <a:bodyPr/>
        <a:lstStyle/>
        <a:p>
          <a:endParaRPr lang="es-ES"/>
        </a:p>
      </dgm:t>
    </dgm:pt>
    <dgm:pt modelId="{C94191CF-12F3-1849-B425-464F9E03EF2B}">
      <dgm:prSet/>
      <dgm:spPr/>
      <dgm:t>
        <a:bodyPr/>
        <a:lstStyle/>
        <a:p>
          <a:pPr rtl="0"/>
          <a:r>
            <a:rPr lang="es-ES_tradnl" dirty="0"/>
            <a:t>Signo de </a:t>
          </a:r>
          <a:r>
            <a:rPr lang="es-ES_tradnl" dirty="0" err="1"/>
            <a:t>Lhermitte</a:t>
          </a:r>
          <a:endParaRPr lang="es-ES_tradnl" dirty="0"/>
        </a:p>
      </dgm:t>
    </dgm:pt>
    <dgm:pt modelId="{BDE1E379-25A0-4946-84A7-A359EA1D2134}" type="parTrans" cxnId="{4C6EF73C-A059-CA40-9C2C-EF5E34EB8C1A}">
      <dgm:prSet/>
      <dgm:spPr/>
      <dgm:t>
        <a:bodyPr/>
        <a:lstStyle/>
        <a:p>
          <a:endParaRPr lang="es-ES"/>
        </a:p>
      </dgm:t>
    </dgm:pt>
    <dgm:pt modelId="{3D32A68A-1CF0-164D-B517-7CA73531D333}" type="sibTrans" cxnId="{4C6EF73C-A059-CA40-9C2C-EF5E34EB8C1A}">
      <dgm:prSet/>
      <dgm:spPr/>
      <dgm:t>
        <a:bodyPr/>
        <a:lstStyle/>
        <a:p>
          <a:endParaRPr lang="es-ES"/>
        </a:p>
      </dgm:t>
    </dgm:pt>
    <dgm:pt modelId="{824B6DB0-A04C-AA40-B20A-6AC5B7E58E78}">
      <dgm:prSet/>
      <dgm:spPr/>
      <dgm:t>
        <a:bodyPr/>
        <a:lstStyle/>
        <a:p>
          <a:pPr rtl="0"/>
          <a:r>
            <a:rPr lang="es-ES_tradnl" dirty="0"/>
            <a:t>Vértigo</a:t>
          </a:r>
        </a:p>
      </dgm:t>
    </dgm:pt>
    <dgm:pt modelId="{B3B61E97-1B92-8547-BCC7-D9137A845BEC}" type="parTrans" cxnId="{BDF8DD30-6740-C442-94B4-84C933D40101}">
      <dgm:prSet/>
      <dgm:spPr/>
      <dgm:t>
        <a:bodyPr/>
        <a:lstStyle/>
        <a:p>
          <a:endParaRPr lang="es-ES"/>
        </a:p>
      </dgm:t>
    </dgm:pt>
    <dgm:pt modelId="{9E4D5979-7C6B-6E46-BD35-5D37F5242589}" type="sibTrans" cxnId="{BDF8DD30-6740-C442-94B4-84C933D40101}">
      <dgm:prSet/>
      <dgm:spPr/>
      <dgm:t>
        <a:bodyPr/>
        <a:lstStyle/>
        <a:p>
          <a:endParaRPr lang="es-ES"/>
        </a:p>
      </dgm:t>
    </dgm:pt>
    <dgm:pt modelId="{35FE8663-FB5D-904F-8547-8D641CDD6DB6}">
      <dgm:prSet/>
      <dgm:spPr/>
      <dgm:t>
        <a:bodyPr/>
        <a:lstStyle/>
        <a:p>
          <a:pPr rtl="0"/>
          <a:r>
            <a:rPr lang="es-ES_tradnl" dirty="0"/>
            <a:t>Problemas de vejiga</a:t>
          </a:r>
        </a:p>
      </dgm:t>
    </dgm:pt>
    <dgm:pt modelId="{71F1692C-2142-7444-B11B-62DE99A478F6}" type="parTrans" cxnId="{8995F052-972A-8042-B2ED-46E9A239320F}">
      <dgm:prSet/>
      <dgm:spPr/>
      <dgm:t>
        <a:bodyPr/>
        <a:lstStyle/>
        <a:p>
          <a:endParaRPr lang="es-ES"/>
        </a:p>
      </dgm:t>
    </dgm:pt>
    <dgm:pt modelId="{2CC8B8DC-0A9A-FF48-BB6D-AAA16137B259}" type="sibTrans" cxnId="{8995F052-972A-8042-B2ED-46E9A239320F}">
      <dgm:prSet/>
      <dgm:spPr/>
      <dgm:t>
        <a:bodyPr/>
        <a:lstStyle/>
        <a:p>
          <a:endParaRPr lang="es-ES"/>
        </a:p>
      </dgm:t>
    </dgm:pt>
    <dgm:pt modelId="{06FB7E91-4EDC-B048-885C-C276BD3754B0}">
      <dgm:prSet/>
      <dgm:spPr/>
      <dgm:t>
        <a:bodyPr/>
        <a:lstStyle/>
        <a:p>
          <a:pPr rtl="0"/>
          <a:r>
            <a:rPr lang="es-ES_tradnl" dirty="0"/>
            <a:t>Ataxia</a:t>
          </a:r>
        </a:p>
      </dgm:t>
    </dgm:pt>
    <dgm:pt modelId="{4CA5E58F-5DE7-524A-BFAB-8C08B9D51A10}" type="parTrans" cxnId="{50E79EEF-E117-C44A-A9F2-0CA885EE1D6A}">
      <dgm:prSet/>
      <dgm:spPr/>
      <dgm:t>
        <a:bodyPr/>
        <a:lstStyle/>
        <a:p>
          <a:endParaRPr lang="es-ES"/>
        </a:p>
      </dgm:t>
    </dgm:pt>
    <dgm:pt modelId="{DCC32AB0-3C64-5E4C-AFB4-EB9E309C845A}" type="sibTrans" cxnId="{50E79EEF-E117-C44A-A9F2-0CA885EE1D6A}">
      <dgm:prSet/>
      <dgm:spPr/>
      <dgm:t>
        <a:bodyPr/>
        <a:lstStyle/>
        <a:p>
          <a:endParaRPr lang="es-ES"/>
        </a:p>
      </dgm:t>
    </dgm:pt>
    <dgm:pt modelId="{1B21F781-28CB-384D-8902-644B01FC6625}">
      <dgm:prSet/>
      <dgm:spPr/>
      <dgm:t>
        <a:bodyPr/>
        <a:lstStyle/>
        <a:p>
          <a:pPr rtl="0"/>
          <a:r>
            <a:rPr lang="es-ES_tradnl" dirty="0"/>
            <a:t>Dolor</a:t>
          </a:r>
        </a:p>
      </dgm:t>
    </dgm:pt>
    <dgm:pt modelId="{F9AC647F-B5FB-344E-9747-C47D2C8236F7}" type="parTrans" cxnId="{597F3F9F-30F0-244E-A4D9-8E1DCE66EE54}">
      <dgm:prSet/>
      <dgm:spPr/>
      <dgm:t>
        <a:bodyPr/>
        <a:lstStyle/>
        <a:p>
          <a:endParaRPr lang="es-ES"/>
        </a:p>
      </dgm:t>
    </dgm:pt>
    <dgm:pt modelId="{553B47FA-3CB9-4049-AE16-29DB856BC360}" type="sibTrans" cxnId="{597F3F9F-30F0-244E-A4D9-8E1DCE66EE54}">
      <dgm:prSet/>
      <dgm:spPr/>
      <dgm:t>
        <a:bodyPr/>
        <a:lstStyle/>
        <a:p>
          <a:endParaRPr lang="es-ES"/>
        </a:p>
      </dgm:t>
    </dgm:pt>
    <dgm:pt modelId="{5DC56832-2804-E142-9288-61F4B94D606D}">
      <dgm:prSet/>
      <dgm:spPr/>
      <dgm:t>
        <a:bodyPr/>
        <a:lstStyle/>
        <a:p>
          <a:pPr rtl="0"/>
          <a:r>
            <a:rPr lang="es-ES_tradnl" dirty="0"/>
            <a:t>Alteraciones cognitivas</a:t>
          </a:r>
        </a:p>
      </dgm:t>
    </dgm:pt>
    <dgm:pt modelId="{810781D3-8A68-CB4F-B7D8-4A1097D9BBDD}" type="parTrans" cxnId="{E721029F-3DA5-0147-A313-7FB1527733DB}">
      <dgm:prSet/>
      <dgm:spPr/>
      <dgm:t>
        <a:bodyPr/>
        <a:lstStyle/>
        <a:p>
          <a:endParaRPr lang="es-ES"/>
        </a:p>
      </dgm:t>
    </dgm:pt>
    <dgm:pt modelId="{B070E385-2DA6-7C43-B3A1-BCCD6FE73258}" type="sibTrans" cxnId="{E721029F-3DA5-0147-A313-7FB1527733DB}">
      <dgm:prSet/>
      <dgm:spPr/>
      <dgm:t>
        <a:bodyPr/>
        <a:lstStyle/>
        <a:p>
          <a:endParaRPr lang="es-ES"/>
        </a:p>
      </dgm:t>
    </dgm:pt>
    <dgm:pt modelId="{CDB77527-F14B-B540-A3F7-3AE665A50C26}">
      <dgm:prSet/>
      <dgm:spPr/>
      <dgm:t>
        <a:bodyPr/>
        <a:lstStyle/>
        <a:p>
          <a:pPr rtl="0"/>
          <a:r>
            <a:rPr lang="es-ES_tradnl" dirty="0"/>
            <a:t>Fatiga</a:t>
          </a:r>
        </a:p>
      </dgm:t>
    </dgm:pt>
    <dgm:pt modelId="{BBA95A12-3004-D74D-925C-17925CE62338}" type="parTrans" cxnId="{C535DD56-2E0F-2B4A-8510-8A44D77FAAA7}">
      <dgm:prSet/>
      <dgm:spPr/>
      <dgm:t>
        <a:bodyPr/>
        <a:lstStyle/>
        <a:p>
          <a:endParaRPr lang="es-ES"/>
        </a:p>
      </dgm:t>
    </dgm:pt>
    <dgm:pt modelId="{DD42448E-607C-934D-AD77-A90B3011482F}" type="sibTrans" cxnId="{C535DD56-2E0F-2B4A-8510-8A44D77FAAA7}">
      <dgm:prSet/>
      <dgm:spPr/>
      <dgm:t>
        <a:bodyPr/>
        <a:lstStyle/>
        <a:p>
          <a:endParaRPr lang="es-ES"/>
        </a:p>
      </dgm:t>
    </dgm:pt>
    <dgm:pt modelId="{A70288BC-91F6-1E4E-881D-3A47EC52AAE1}">
      <dgm:prSet/>
      <dgm:spPr/>
      <dgm:t>
        <a:bodyPr/>
        <a:lstStyle/>
        <a:p>
          <a:pPr rtl="0"/>
          <a:r>
            <a:rPr lang="es-ES_tradnl" dirty="0"/>
            <a:t>Depresión</a:t>
          </a:r>
        </a:p>
      </dgm:t>
    </dgm:pt>
    <dgm:pt modelId="{10CDCC76-103D-9541-B55C-FEBF5EC5DE53}" type="parTrans" cxnId="{C790E039-BBA3-4146-AE22-A589D6598AB7}">
      <dgm:prSet/>
      <dgm:spPr/>
      <dgm:t>
        <a:bodyPr/>
        <a:lstStyle/>
        <a:p>
          <a:endParaRPr lang="es-ES"/>
        </a:p>
      </dgm:t>
    </dgm:pt>
    <dgm:pt modelId="{4D71AE76-73B9-EA47-B5A5-4DCE5315779B}" type="sibTrans" cxnId="{C790E039-BBA3-4146-AE22-A589D6598AB7}">
      <dgm:prSet/>
      <dgm:spPr/>
      <dgm:t>
        <a:bodyPr/>
        <a:lstStyle/>
        <a:p>
          <a:endParaRPr lang="es-ES"/>
        </a:p>
      </dgm:t>
    </dgm:pt>
    <dgm:pt modelId="{90A11674-6F28-6946-BE2A-1A1AF90C3504}">
      <dgm:prSet/>
      <dgm:spPr/>
      <dgm:t>
        <a:bodyPr/>
        <a:lstStyle/>
        <a:p>
          <a:pPr rtl="0"/>
          <a:r>
            <a:rPr lang="es-ES_tradnl" dirty="0"/>
            <a:t>Epilepsia</a:t>
          </a:r>
        </a:p>
      </dgm:t>
    </dgm:pt>
    <dgm:pt modelId="{B97BCF64-9EAB-E245-A9FD-571F9A851A42}" type="parTrans" cxnId="{074FE2F8-FE06-F945-9DF7-ABDE572A8450}">
      <dgm:prSet/>
      <dgm:spPr/>
      <dgm:t>
        <a:bodyPr/>
        <a:lstStyle/>
        <a:p>
          <a:endParaRPr lang="es-ES"/>
        </a:p>
      </dgm:t>
    </dgm:pt>
    <dgm:pt modelId="{F0B5C920-7BF5-1040-AC69-1394A76CB33C}" type="sibTrans" cxnId="{074FE2F8-FE06-F945-9DF7-ABDE572A8450}">
      <dgm:prSet/>
      <dgm:spPr/>
      <dgm:t>
        <a:bodyPr/>
        <a:lstStyle/>
        <a:p>
          <a:endParaRPr lang="es-ES"/>
        </a:p>
      </dgm:t>
    </dgm:pt>
    <dgm:pt modelId="{C1087BD6-F057-2B4D-A00D-580916F6BEC8}">
      <dgm:prSet/>
      <dgm:spPr/>
      <dgm:t>
        <a:bodyPr/>
        <a:lstStyle/>
        <a:p>
          <a:pPr rtl="0"/>
          <a:r>
            <a:rPr lang="es-ES_tradnl" dirty="0" err="1"/>
            <a:t>Nistagmus</a:t>
          </a:r>
          <a:endParaRPr lang="es-ES_tradnl" dirty="0"/>
        </a:p>
      </dgm:t>
    </dgm:pt>
    <dgm:pt modelId="{3CADD9E5-F393-7147-AFAE-5CD17C9E8214}" type="parTrans" cxnId="{746561BB-4E33-DD40-BDB4-F899B12B9730}">
      <dgm:prSet/>
      <dgm:spPr/>
      <dgm:t>
        <a:bodyPr/>
        <a:lstStyle/>
        <a:p>
          <a:endParaRPr lang="es-ES"/>
        </a:p>
      </dgm:t>
    </dgm:pt>
    <dgm:pt modelId="{340CED63-7EF2-9E4F-AC93-F2CA335C8FBE}" type="sibTrans" cxnId="{746561BB-4E33-DD40-BDB4-F899B12B9730}">
      <dgm:prSet/>
      <dgm:spPr/>
      <dgm:t>
        <a:bodyPr/>
        <a:lstStyle/>
        <a:p>
          <a:endParaRPr lang="es-ES"/>
        </a:p>
      </dgm:t>
    </dgm:pt>
    <dgm:pt modelId="{9EEDB753-A53A-2E4D-AE92-5EAFB71193FF}">
      <dgm:prSet/>
      <dgm:spPr/>
      <dgm:t>
        <a:bodyPr/>
        <a:lstStyle/>
        <a:p>
          <a:pPr rtl="0"/>
          <a:r>
            <a:rPr lang="es-ES_tradnl" dirty="0"/>
            <a:t>Anormalidades de los movimientos oculares.</a:t>
          </a:r>
        </a:p>
      </dgm:t>
    </dgm:pt>
    <dgm:pt modelId="{AD0C0409-373A-A446-B679-CFC87B66D303}" type="parTrans" cxnId="{199F903D-9973-164F-9DD9-0BA4459D6E4E}">
      <dgm:prSet/>
      <dgm:spPr/>
      <dgm:t>
        <a:bodyPr/>
        <a:lstStyle/>
        <a:p>
          <a:endParaRPr lang="es-ES"/>
        </a:p>
      </dgm:t>
    </dgm:pt>
    <dgm:pt modelId="{12E9B071-1289-134E-8C4E-1ED32996589C}" type="sibTrans" cxnId="{199F903D-9973-164F-9DD9-0BA4459D6E4E}">
      <dgm:prSet/>
      <dgm:spPr/>
      <dgm:t>
        <a:bodyPr/>
        <a:lstStyle/>
        <a:p>
          <a:endParaRPr lang="es-ES"/>
        </a:p>
      </dgm:t>
    </dgm:pt>
    <dgm:pt modelId="{F6C2618D-1FD3-524F-9BB4-8129F0A34506}" type="pres">
      <dgm:prSet presAssocID="{1575E945-86B7-0343-8863-72AA6D6B0F53}" presName="diagram" presStyleCnt="0">
        <dgm:presLayoutVars>
          <dgm:dir/>
          <dgm:resizeHandles val="exact"/>
        </dgm:presLayoutVars>
      </dgm:prSet>
      <dgm:spPr/>
    </dgm:pt>
    <dgm:pt modelId="{084947E9-5886-7043-A69A-A0A5F95DA62D}" type="pres">
      <dgm:prSet presAssocID="{446A4676-81AB-3540-AB4A-81DA9B37EF11}" presName="node" presStyleLbl="node1" presStyleIdx="0" presStyleCnt="15">
        <dgm:presLayoutVars>
          <dgm:bulletEnabled val="1"/>
        </dgm:presLayoutVars>
      </dgm:prSet>
      <dgm:spPr/>
    </dgm:pt>
    <dgm:pt modelId="{F2C628B8-4A35-3A44-9CDB-55BD24461111}" type="pres">
      <dgm:prSet presAssocID="{0813A95B-81A3-414F-900E-EE7B60D2ED50}" presName="sibTrans" presStyleCnt="0"/>
      <dgm:spPr/>
    </dgm:pt>
    <dgm:pt modelId="{0411A797-8221-6641-B5FE-CBF598EE0CE3}" type="pres">
      <dgm:prSet presAssocID="{C2D14A15-4CF9-F245-9E7A-7A01DAAC6739}" presName="node" presStyleLbl="node1" presStyleIdx="1" presStyleCnt="15">
        <dgm:presLayoutVars>
          <dgm:bulletEnabled val="1"/>
        </dgm:presLayoutVars>
      </dgm:prSet>
      <dgm:spPr/>
    </dgm:pt>
    <dgm:pt modelId="{E9F3A80F-BE40-D840-BB97-62CFAA8B311E}" type="pres">
      <dgm:prSet presAssocID="{B14C469C-D228-E144-BEE3-BCE7D8B0331C}" presName="sibTrans" presStyleCnt="0"/>
      <dgm:spPr/>
    </dgm:pt>
    <dgm:pt modelId="{F6407EE2-9BBE-4C40-BF58-178CAB1760A4}" type="pres">
      <dgm:prSet presAssocID="{D523331E-CF45-4F42-8772-0248F60A419B}" presName="node" presStyleLbl="node1" presStyleIdx="2" presStyleCnt="15">
        <dgm:presLayoutVars>
          <dgm:bulletEnabled val="1"/>
        </dgm:presLayoutVars>
      </dgm:prSet>
      <dgm:spPr/>
    </dgm:pt>
    <dgm:pt modelId="{582BA939-72E9-EA4D-8B0F-F1E988E859D5}" type="pres">
      <dgm:prSet presAssocID="{A9713320-D741-2245-B484-4D8454F928F5}" presName="sibTrans" presStyleCnt="0"/>
      <dgm:spPr/>
    </dgm:pt>
    <dgm:pt modelId="{D5A88559-FC3A-C947-9295-2370EDF051AE}" type="pres">
      <dgm:prSet presAssocID="{55DD70D0-64EC-B045-8277-60C51C549C95}" presName="node" presStyleLbl="node1" presStyleIdx="3" presStyleCnt="15">
        <dgm:presLayoutVars>
          <dgm:bulletEnabled val="1"/>
        </dgm:presLayoutVars>
      </dgm:prSet>
      <dgm:spPr/>
    </dgm:pt>
    <dgm:pt modelId="{A308CD67-F548-AE46-8073-5C1036BA1554}" type="pres">
      <dgm:prSet presAssocID="{D8365382-F309-6D44-B9FD-6094F35DD136}" presName="sibTrans" presStyleCnt="0"/>
      <dgm:spPr/>
    </dgm:pt>
    <dgm:pt modelId="{886B6DBE-B797-8C40-892B-C7BE4499CCCC}" type="pres">
      <dgm:prSet presAssocID="{C94191CF-12F3-1849-B425-464F9E03EF2B}" presName="node" presStyleLbl="node1" presStyleIdx="4" presStyleCnt="15">
        <dgm:presLayoutVars>
          <dgm:bulletEnabled val="1"/>
        </dgm:presLayoutVars>
      </dgm:prSet>
      <dgm:spPr/>
    </dgm:pt>
    <dgm:pt modelId="{7D68D537-6F4A-2D4A-B12B-C93101D89310}" type="pres">
      <dgm:prSet presAssocID="{3D32A68A-1CF0-164D-B517-7CA73531D333}" presName="sibTrans" presStyleCnt="0"/>
      <dgm:spPr/>
    </dgm:pt>
    <dgm:pt modelId="{2D113725-01B5-7144-B25B-CF6E8646C8D7}" type="pres">
      <dgm:prSet presAssocID="{824B6DB0-A04C-AA40-B20A-6AC5B7E58E78}" presName="node" presStyleLbl="node1" presStyleIdx="5" presStyleCnt="15">
        <dgm:presLayoutVars>
          <dgm:bulletEnabled val="1"/>
        </dgm:presLayoutVars>
      </dgm:prSet>
      <dgm:spPr/>
    </dgm:pt>
    <dgm:pt modelId="{3A60848E-19DF-594F-8DAC-9B0858D5F3AB}" type="pres">
      <dgm:prSet presAssocID="{9E4D5979-7C6B-6E46-BD35-5D37F5242589}" presName="sibTrans" presStyleCnt="0"/>
      <dgm:spPr/>
    </dgm:pt>
    <dgm:pt modelId="{84D067BC-8F58-2841-B041-CA38A667DDB7}" type="pres">
      <dgm:prSet presAssocID="{35FE8663-FB5D-904F-8547-8D641CDD6DB6}" presName="node" presStyleLbl="node1" presStyleIdx="6" presStyleCnt="15">
        <dgm:presLayoutVars>
          <dgm:bulletEnabled val="1"/>
        </dgm:presLayoutVars>
      </dgm:prSet>
      <dgm:spPr/>
    </dgm:pt>
    <dgm:pt modelId="{F7883B4A-B004-3E4F-A783-5832B8B9EDD1}" type="pres">
      <dgm:prSet presAssocID="{2CC8B8DC-0A9A-FF48-BB6D-AAA16137B259}" presName="sibTrans" presStyleCnt="0"/>
      <dgm:spPr/>
    </dgm:pt>
    <dgm:pt modelId="{0E778E68-F4B2-F943-94BD-E4300AF0710A}" type="pres">
      <dgm:prSet presAssocID="{06FB7E91-4EDC-B048-885C-C276BD3754B0}" presName="node" presStyleLbl="node1" presStyleIdx="7" presStyleCnt="15">
        <dgm:presLayoutVars>
          <dgm:bulletEnabled val="1"/>
        </dgm:presLayoutVars>
      </dgm:prSet>
      <dgm:spPr/>
    </dgm:pt>
    <dgm:pt modelId="{6AE4AD1E-F56A-A147-B247-58FD5E3A9A27}" type="pres">
      <dgm:prSet presAssocID="{DCC32AB0-3C64-5E4C-AFB4-EB9E309C845A}" presName="sibTrans" presStyleCnt="0"/>
      <dgm:spPr/>
    </dgm:pt>
    <dgm:pt modelId="{07A42232-D71A-CD44-93B1-F6C2C2ADB05D}" type="pres">
      <dgm:prSet presAssocID="{1B21F781-28CB-384D-8902-644B01FC6625}" presName="node" presStyleLbl="node1" presStyleIdx="8" presStyleCnt="15">
        <dgm:presLayoutVars>
          <dgm:bulletEnabled val="1"/>
        </dgm:presLayoutVars>
      </dgm:prSet>
      <dgm:spPr/>
    </dgm:pt>
    <dgm:pt modelId="{48D576CE-2540-9A47-BC3A-D3DA8C4F569B}" type="pres">
      <dgm:prSet presAssocID="{553B47FA-3CB9-4049-AE16-29DB856BC360}" presName="sibTrans" presStyleCnt="0"/>
      <dgm:spPr/>
    </dgm:pt>
    <dgm:pt modelId="{11B6BE0A-5984-5447-B9B3-22922A2D01C5}" type="pres">
      <dgm:prSet presAssocID="{5DC56832-2804-E142-9288-61F4B94D606D}" presName="node" presStyleLbl="node1" presStyleIdx="9" presStyleCnt="15">
        <dgm:presLayoutVars>
          <dgm:bulletEnabled val="1"/>
        </dgm:presLayoutVars>
      </dgm:prSet>
      <dgm:spPr/>
    </dgm:pt>
    <dgm:pt modelId="{CCE9506A-62EE-8249-B02B-9EEAA766BCD8}" type="pres">
      <dgm:prSet presAssocID="{B070E385-2DA6-7C43-B3A1-BCCD6FE73258}" presName="sibTrans" presStyleCnt="0"/>
      <dgm:spPr/>
    </dgm:pt>
    <dgm:pt modelId="{7DF6B650-4C1D-C04E-8FF5-09D9AF7B64E0}" type="pres">
      <dgm:prSet presAssocID="{CDB77527-F14B-B540-A3F7-3AE665A50C26}" presName="node" presStyleLbl="node1" presStyleIdx="10" presStyleCnt="15">
        <dgm:presLayoutVars>
          <dgm:bulletEnabled val="1"/>
        </dgm:presLayoutVars>
      </dgm:prSet>
      <dgm:spPr/>
    </dgm:pt>
    <dgm:pt modelId="{0EDB4BAB-AE52-4846-B25F-1A34F6A60EB6}" type="pres">
      <dgm:prSet presAssocID="{DD42448E-607C-934D-AD77-A90B3011482F}" presName="sibTrans" presStyleCnt="0"/>
      <dgm:spPr/>
    </dgm:pt>
    <dgm:pt modelId="{DCE9118E-D916-E44D-984A-BFF02E1D3CA2}" type="pres">
      <dgm:prSet presAssocID="{A70288BC-91F6-1E4E-881D-3A47EC52AAE1}" presName="node" presStyleLbl="node1" presStyleIdx="11" presStyleCnt="15">
        <dgm:presLayoutVars>
          <dgm:bulletEnabled val="1"/>
        </dgm:presLayoutVars>
      </dgm:prSet>
      <dgm:spPr/>
    </dgm:pt>
    <dgm:pt modelId="{9278CCD4-05D3-5A45-8FD5-F6F1E5FAC215}" type="pres">
      <dgm:prSet presAssocID="{4D71AE76-73B9-EA47-B5A5-4DCE5315779B}" presName="sibTrans" presStyleCnt="0"/>
      <dgm:spPr/>
    </dgm:pt>
    <dgm:pt modelId="{FB555A21-4D61-FC4C-947B-1179165EF58C}" type="pres">
      <dgm:prSet presAssocID="{90A11674-6F28-6946-BE2A-1A1AF90C3504}" presName="node" presStyleLbl="node1" presStyleIdx="12" presStyleCnt="15">
        <dgm:presLayoutVars>
          <dgm:bulletEnabled val="1"/>
        </dgm:presLayoutVars>
      </dgm:prSet>
      <dgm:spPr/>
    </dgm:pt>
    <dgm:pt modelId="{1E636E9C-CA31-7D47-823C-67EA7FF356BD}" type="pres">
      <dgm:prSet presAssocID="{F0B5C920-7BF5-1040-AC69-1394A76CB33C}" presName="sibTrans" presStyleCnt="0"/>
      <dgm:spPr/>
    </dgm:pt>
    <dgm:pt modelId="{D16F9C97-43A1-374F-981B-4B6256CAF436}" type="pres">
      <dgm:prSet presAssocID="{C1087BD6-F057-2B4D-A00D-580916F6BEC8}" presName="node" presStyleLbl="node1" presStyleIdx="13" presStyleCnt="15">
        <dgm:presLayoutVars>
          <dgm:bulletEnabled val="1"/>
        </dgm:presLayoutVars>
      </dgm:prSet>
      <dgm:spPr/>
    </dgm:pt>
    <dgm:pt modelId="{E863E357-78E5-C64E-99DA-D614429A33A9}" type="pres">
      <dgm:prSet presAssocID="{340CED63-7EF2-9E4F-AC93-F2CA335C8FBE}" presName="sibTrans" presStyleCnt="0"/>
      <dgm:spPr/>
    </dgm:pt>
    <dgm:pt modelId="{C6C2E129-0D45-DF4B-A9F2-4ED9B72D23B2}" type="pres">
      <dgm:prSet presAssocID="{9EEDB753-A53A-2E4D-AE92-5EAFB71193FF}" presName="node" presStyleLbl="node1" presStyleIdx="14" presStyleCnt="15">
        <dgm:presLayoutVars>
          <dgm:bulletEnabled val="1"/>
        </dgm:presLayoutVars>
      </dgm:prSet>
      <dgm:spPr/>
    </dgm:pt>
  </dgm:ptLst>
  <dgm:cxnLst>
    <dgm:cxn modelId="{17E82903-E0FD-EB4A-9DFC-D6A68B6A4F22}" srcId="{1575E945-86B7-0343-8863-72AA6D6B0F53}" destId="{55DD70D0-64EC-B045-8277-60C51C549C95}" srcOrd="3" destOrd="0" parTransId="{29C55907-24CF-DA43-9839-164508DAF078}" sibTransId="{D8365382-F309-6D44-B9FD-6094F35DD136}"/>
    <dgm:cxn modelId="{636D3A13-ED26-C64B-AEFE-C596352603D8}" type="presOf" srcId="{D523331E-CF45-4F42-8772-0248F60A419B}" destId="{F6407EE2-9BBE-4C40-BF58-178CAB1760A4}" srcOrd="0" destOrd="0" presId="urn:microsoft.com/office/officeart/2005/8/layout/default"/>
    <dgm:cxn modelId="{6FDB401C-5595-8E4C-B50E-F3C0E3C1FE4B}" type="presOf" srcId="{446A4676-81AB-3540-AB4A-81DA9B37EF11}" destId="{084947E9-5886-7043-A69A-A0A5F95DA62D}" srcOrd="0" destOrd="0" presId="urn:microsoft.com/office/officeart/2005/8/layout/default"/>
    <dgm:cxn modelId="{9501691C-FCEA-564E-987B-6C97F7E70AA0}" type="presOf" srcId="{824B6DB0-A04C-AA40-B20A-6AC5B7E58E78}" destId="{2D113725-01B5-7144-B25B-CF6E8646C8D7}" srcOrd="0" destOrd="0" presId="urn:microsoft.com/office/officeart/2005/8/layout/default"/>
    <dgm:cxn modelId="{57813020-1B75-0C47-ADAE-E2C118D0128C}" srcId="{1575E945-86B7-0343-8863-72AA6D6B0F53}" destId="{C2D14A15-4CF9-F245-9E7A-7A01DAAC6739}" srcOrd="1" destOrd="0" parTransId="{88C78170-A8F1-A04E-961E-D18F9F34EA33}" sibTransId="{B14C469C-D228-E144-BEE3-BCE7D8B0331C}"/>
    <dgm:cxn modelId="{97CC7A26-0435-1B40-9CFF-30D17A6D7CA0}" type="presOf" srcId="{5DC56832-2804-E142-9288-61F4B94D606D}" destId="{11B6BE0A-5984-5447-B9B3-22922A2D01C5}" srcOrd="0" destOrd="0" presId="urn:microsoft.com/office/officeart/2005/8/layout/default"/>
    <dgm:cxn modelId="{BDF8DD30-6740-C442-94B4-84C933D40101}" srcId="{1575E945-86B7-0343-8863-72AA6D6B0F53}" destId="{824B6DB0-A04C-AA40-B20A-6AC5B7E58E78}" srcOrd="5" destOrd="0" parTransId="{B3B61E97-1B92-8547-BCC7-D9137A845BEC}" sibTransId="{9E4D5979-7C6B-6E46-BD35-5D37F5242589}"/>
    <dgm:cxn modelId="{C790E039-BBA3-4146-AE22-A589D6598AB7}" srcId="{1575E945-86B7-0343-8863-72AA6D6B0F53}" destId="{A70288BC-91F6-1E4E-881D-3A47EC52AAE1}" srcOrd="11" destOrd="0" parTransId="{10CDCC76-103D-9541-B55C-FEBF5EC5DE53}" sibTransId="{4D71AE76-73B9-EA47-B5A5-4DCE5315779B}"/>
    <dgm:cxn modelId="{4C6EF73C-A059-CA40-9C2C-EF5E34EB8C1A}" srcId="{1575E945-86B7-0343-8863-72AA6D6B0F53}" destId="{C94191CF-12F3-1849-B425-464F9E03EF2B}" srcOrd="4" destOrd="0" parTransId="{BDE1E379-25A0-4946-84A7-A359EA1D2134}" sibTransId="{3D32A68A-1CF0-164D-B517-7CA73531D333}"/>
    <dgm:cxn modelId="{199F903D-9973-164F-9DD9-0BA4459D6E4E}" srcId="{1575E945-86B7-0343-8863-72AA6D6B0F53}" destId="{9EEDB753-A53A-2E4D-AE92-5EAFB71193FF}" srcOrd="14" destOrd="0" parTransId="{AD0C0409-373A-A446-B679-CFC87B66D303}" sibTransId="{12E9B071-1289-134E-8C4E-1ED32996589C}"/>
    <dgm:cxn modelId="{8BAB5440-F3AE-134B-A1CD-D01BE3136814}" type="presOf" srcId="{35FE8663-FB5D-904F-8547-8D641CDD6DB6}" destId="{84D067BC-8F58-2841-B041-CA38A667DDB7}" srcOrd="0" destOrd="0" presId="urn:microsoft.com/office/officeart/2005/8/layout/default"/>
    <dgm:cxn modelId="{481E9E41-8FFC-CC46-9BDE-A7C22B66D6B6}" type="presOf" srcId="{1575E945-86B7-0343-8863-72AA6D6B0F53}" destId="{F6C2618D-1FD3-524F-9BB4-8129F0A34506}" srcOrd="0" destOrd="0" presId="urn:microsoft.com/office/officeart/2005/8/layout/default"/>
    <dgm:cxn modelId="{5F8B1362-5073-3C4C-A337-EE10985ECA19}" type="presOf" srcId="{C1087BD6-F057-2B4D-A00D-580916F6BEC8}" destId="{D16F9C97-43A1-374F-981B-4B6256CAF436}" srcOrd="0" destOrd="0" presId="urn:microsoft.com/office/officeart/2005/8/layout/default"/>
    <dgm:cxn modelId="{8C72B546-8BBB-834B-9E98-799FEA6DCED2}" type="presOf" srcId="{1B21F781-28CB-384D-8902-644B01FC6625}" destId="{07A42232-D71A-CD44-93B1-F6C2C2ADB05D}" srcOrd="0" destOrd="0" presId="urn:microsoft.com/office/officeart/2005/8/layout/default"/>
    <dgm:cxn modelId="{E14F9C4E-5640-824C-8546-8A13D098671D}" type="presOf" srcId="{C2D14A15-4CF9-F245-9E7A-7A01DAAC6739}" destId="{0411A797-8221-6641-B5FE-CBF598EE0CE3}" srcOrd="0" destOrd="0" presId="urn:microsoft.com/office/officeart/2005/8/layout/default"/>
    <dgm:cxn modelId="{8995F052-972A-8042-B2ED-46E9A239320F}" srcId="{1575E945-86B7-0343-8863-72AA6D6B0F53}" destId="{35FE8663-FB5D-904F-8547-8D641CDD6DB6}" srcOrd="6" destOrd="0" parTransId="{71F1692C-2142-7444-B11B-62DE99A478F6}" sibTransId="{2CC8B8DC-0A9A-FF48-BB6D-AAA16137B259}"/>
    <dgm:cxn modelId="{3D47AC73-A9B0-E549-B83D-0F2B37750424}" srcId="{1575E945-86B7-0343-8863-72AA6D6B0F53}" destId="{446A4676-81AB-3540-AB4A-81DA9B37EF11}" srcOrd="0" destOrd="0" parTransId="{984E0A1E-1CF8-634D-8C11-4493D2CDA80F}" sibTransId="{0813A95B-81A3-414F-900E-EE7B60D2ED50}"/>
    <dgm:cxn modelId="{49CCC654-8792-EA4A-AFBA-17BEB9F0714D}" type="presOf" srcId="{90A11674-6F28-6946-BE2A-1A1AF90C3504}" destId="{FB555A21-4D61-FC4C-947B-1179165EF58C}" srcOrd="0" destOrd="0" presId="urn:microsoft.com/office/officeart/2005/8/layout/default"/>
    <dgm:cxn modelId="{C535DD56-2E0F-2B4A-8510-8A44D77FAAA7}" srcId="{1575E945-86B7-0343-8863-72AA6D6B0F53}" destId="{CDB77527-F14B-B540-A3F7-3AE665A50C26}" srcOrd="10" destOrd="0" parTransId="{BBA95A12-3004-D74D-925C-17925CE62338}" sibTransId="{DD42448E-607C-934D-AD77-A90B3011482F}"/>
    <dgm:cxn modelId="{29BF9F59-9821-3245-8426-8E4E6AF5D895}" type="presOf" srcId="{55DD70D0-64EC-B045-8277-60C51C549C95}" destId="{D5A88559-FC3A-C947-9295-2370EDF051AE}" srcOrd="0" destOrd="0" presId="urn:microsoft.com/office/officeart/2005/8/layout/default"/>
    <dgm:cxn modelId="{E721029F-3DA5-0147-A313-7FB1527733DB}" srcId="{1575E945-86B7-0343-8863-72AA6D6B0F53}" destId="{5DC56832-2804-E142-9288-61F4B94D606D}" srcOrd="9" destOrd="0" parTransId="{810781D3-8A68-CB4F-B7D8-4A1097D9BBDD}" sibTransId="{B070E385-2DA6-7C43-B3A1-BCCD6FE73258}"/>
    <dgm:cxn modelId="{597F3F9F-30F0-244E-A4D9-8E1DCE66EE54}" srcId="{1575E945-86B7-0343-8863-72AA6D6B0F53}" destId="{1B21F781-28CB-384D-8902-644B01FC6625}" srcOrd="8" destOrd="0" parTransId="{F9AC647F-B5FB-344E-9747-C47D2C8236F7}" sibTransId="{553B47FA-3CB9-4049-AE16-29DB856BC360}"/>
    <dgm:cxn modelId="{BDD7F5AB-1AF0-934A-B6A5-BF4663C541D2}" type="presOf" srcId="{A70288BC-91F6-1E4E-881D-3A47EC52AAE1}" destId="{DCE9118E-D916-E44D-984A-BFF02E1D3CA2}" srcOrd="0" destOrd="0" presId="urn:microsoft.com/office/officeart/2005/8/layout/default"/>
    <dgm:cxn modelId="{746561BB-4E33-DD40-BDB4-F899B12B9730}" srcId="{1575E945-86B7-0343-8863-72AA6D6B0F53}" destId="{C1087BD6-F057-2B4D-A00D-580916F6BEC8}" srcOrd="13" destOrd="0" parTransId="{3CADD9E5-F393-7147-AFAE-5CD17C9E8214}" sibTransId="{340CED63-7EF2-9E4F-AC93-F2CA335C8FBE}"/>
    <dgm:cxn modelId="{8B302ABF-77C4-2049-9EB7-11845366D320}" type="presOf" srcId="{C94191CF-12F3-1849-B425-464F9E03EF2B}" destId="{886B6DBE-B797-8C40-892B-C7BE4499CCCC}" srcOrd="0" destOrd="0" presId="urn:microsoft.com/office/officeart/2005/8/layout/default"/>
    <dgm:cxn modelId="{B725BBC5-485F-2A4F-AF47-D24D61E83E52}" type="presOf" srcId="{06FB7E91-4EDC-B048-885C-C276BD3754B0}" destId="{0E778E68-F4B2-F943-94BD-E4300AF0710A}" srcOrd="0" destOrd="0" presId="urn:microsoft.com/office/officeart/2005/8/layout/default"/>
    <dgm:cxn modelId="{04023ADF-868C-0942-BAF8-E0D9955A0B51}" srcId="{1575E945-86B7-0343-8863-72AA6D6B0F53}" destId="{D523331E-CF45-4F42-8772-0248F60A419B}" srcOrd="2" destOrd="0" parTransId="{019328C6-4B6F-3D4B-8FF3-3DDFBFB0EDB3}" sibTransId="{A9713320-D741-2245-B484-4D8454F928F5}"/>
    <dgm:cxn modelId="{CF05CDE1-50EB-A945-B532-647E8C2FBCC2}" type="presOf" srcId="{9EEDB753-A53A-2E4D-AE92-5EAFB71193FF}" destId="{C6C2E129-0D45-DF4B-A9F2-4ED9B72D23B2}" srcOrd="0" destOrd="0" presId="urn:microsoft.com/office/officeart/2005/8/layout/default"/>
    <dgm:cxn modelId="{50E79EEF-E117-C44A-A9F2-0CA885EE1D6A}" srcId="{1575E945-86B7-0343-8863-72AA6D6B0F53}" destId="{06FB7E91-4EDC-B048-885C-C276BD3754B0}" srcOrd="7" destOrd="0" parTransId="{4CA5E58F-5DE7-524A-BFAB-8C08B9D51A10}" sibTransId="{DCC32AB0-3C64-5E4C-AFB4-EB9E309C845A}"/>
    <dgm:cxn modelId="{017BABF6-B687-B84E-BF35-CB17A94879D4}" type="presOf" srcId="{CDB77527-F14B-B540-A3F7-3AE665A50C26}" destId="{7DF6B650-4C1D-C04E-8FF5-09D9AF7B64E0}" srcOrd="0" destOrd="0" presId="urn:microsoft.com/office/officeart/2005/8/layout/default"/>
    <dgm:cxn modelId="{074FE2F8-FE06-F945-9DF7-ABDE572A8450}" srcId="{1575E945-86B7-0343-8863-72AA6D6B0F53}" destId="{90A11674-6F28-6946-BE2A-1A1AF90C3504}" srcOrd="12" destOrd="0" parTransId="{B97BCF64-9EAB-E245-A9FD-571F9A851A42}" sibTransId="{F0B5C920-7BF5-1040-AC69-1394A76CB33C}"/>
    <dgm:cxn modelId="{E43AAA65-ED01-C04B-B2D5-8CE722D618E2}" type="presParOf" srcId="{F6C2618D-1FD3-524F-9BB4-8129F0A34506}" destId="{084947E9-5886-7043-A69A-A0A5F95DA62D}" srcOrd="0" destOrd="0" presId="urn:microsoft.com/office/officeart/2005/8/layout/default"/>
    <dgm:cxn modelId="{99D017A9-7219-8D40-B602-F22AC011912E}" type="presParOf" srcId="{F6C2618D-1FD3-524F-9BB4-8129F0A34506}" destId="{F2C628B8-4A35-3A44-9CDB-55BD24461111}" srcOrd="1" destOrd="0" presId="urn:microsoft.com/office/officeart/2005/8/layout/default"/>
    <dgm:cxn modelId="{1DDDC701-4E9D-934F-8A2F-6C01A23E9507}" type="presParOf" srcId="{F6C2618D-1FD3-524F-9BB4-8129F0A34506}" destId="{0411A797-8221-6641-B5FE-CBF598EE0CE3}" srcOrd="2" destOrd="0" presId="urn:microsoft.com/office/officeart/2005/8/layout/default"/>
    <dgm:cxn modelId="{F15F0B63-F4E7-E341-9C32-7FDCCC71FF13}" type="presParOf" srcId="{F6C2618D-1FD3-524F-9BB4-8129F0A34506}" destId="{E9F3A80F-BE40-D840-BB97-62CFAA8B311E}" srcOrd="3" destOrd="0" presId="urn:microsoft.com/office/officeart/2005/8/layout/default"/>
    <dgm:cxn modelId="{5F7B6B4A-C632-8A4A-AE35-3E58F0CB1B57}" type="presParOf" srcId="{F6C2618D-1FD3-524F-9BB4-8129F0A34506}" destId="{F6407EE2-9BBE-4C40-BF58-178CAB1760A4}" srcOrd="4" destOrd="0" presId="urn:microsoft.com/office/officeart/2005/8/layout/default"/>
    <dgm:cxn modelId="{32C48304-91E8-FC44-888F-660610F13C12}" type="presParOf" srcId="{F6C2618D-1FD3-524F-9BB4-8129F0A34506}" destId="{582BA939-72E9-EA4D-8B0F-F1E988E859D5}" srcOrd="5" destOrd="0" presId="urn:microsoft.com/office/officeart/2005/8/layout/default"/>
    <dgm:cxn modelId="{D6AB5C93-3E70-D849-ACE3-0579B1D13178}" type="presParOf" srcId="{F6C2618D-1FD3-524F-9BB4-8129F0A34506}" destId="{D5A88559-FC3A-C947-9295-2370EDF051AE}" srcOrd="6" destOrd="0" presId="urn:microsoft.com/office/officeart/2005/8/layout/default"/>
    <dgm:cxn modelId="{75A8820C-A4B9-4642-B139-19773D618FC3}" type="presParOf" srcId="{F6C2618D-1FD3-524F-9BB4-8129F0A34506}" destId="{A308CD67-F548-AE46-8073-5C1036BA1554}" srcOrd="7" destOrd="0" presId="urn:microsoft.com/office/officeart/2005/8/layout/default"/>
    <dgm:cxn modelId="{6BA83751-2D80-D74D-91FE-3B77B18594E7}" type="presParOf" srcId="{F6C2618D-1FD3-524F-9BB4-8129F0A34506}" destId="{886B6DBE-B797-8C40-892B-C7BE4499CCCC}" srcOrd="8" destOrd="0" presId="urn:microsoft.com/office/officeart/2005/8/layout/default"/>
    <dgm:cxn modelId="{055B8849-C3AB-0541-B49F-6106E6642180}" type="presParOf" srcId="{F6C2618D-1FD3-524F-9BB4-8129F0A34506}" destId="{7D68D537-6F4A-2D4A-B12B-C93101D89310}" srcOrd="9" destOrd="0" presId="urn:microsoft.com/office/officeart/2005/8/layout/default"/>
    <dgm:cxn modelId="{2FDCEEE6-CBA6-5344-A4F8-580842733B39}" type="presParOf" srcId="{F6C2618D-1FD3-524F-9BB4-8129F0A34506}" destId="{2D113725-01B5-7144-B25B-CF6E8646C8D7}" srcOrd="10" destOrd="0" presId="urn:microsoft.com/office/officeart/2005/8/layout/default"/>
    <dgm:cxn modelId="{A702B0D4-361C-4C45-A356-304AF56E7E1C}" type="presParOf" srcId="{F6C2618D-1FD3-524F-9BB4-8129F0A34506}" destId="{3A60848E-19DF-594F-8DAC-9B0858D5F3AB}" srcOrd="11" destOrd="0" presId="urn:microsoft.com/office/officeart/2005/8/layout/default"/>
    <dgm:cxn modelId="{6AD76DE7-7B86-DD44-ABEE-253909E11A42}" type="presParOf" srcId="{F6C2618D-1FD3-524F-9BB4-8129F0A34506}" destId="{84D067BC-8F58-2841-B041-CA38A667DDB7}" srcOrd="12" destOrd="0" presId="urn:microsoft.com/office/officeart/2005/8/layout/default"/>
    <dgm:cxn modelId="{E4525776-A2CD-3242-9542-65D0C926C7CF}" type="presParOf" srcId="{F6C2618D-1FD3-524F-9BB4-8129F0A34506}" destId="{F7883B4A-B004-3E4F-A783-5832B8B9EDD1}" srcOrd="13" destOrd="0" presId="urn:microsoft.com/office/officeart/2005/8/layout/default"/>
    <dgm:cxn modelId="{599C7532-0ABA-5946-869D-8D3B0069557D}" type="presParOf" srcId="{F6C2618D-1FD3-524F-9BB4-8129F0A34506}" destId="{0E778E68-F4B2-F943-94BD-E4300AF0710A}" srcOrd="14" destOrd="0" presId="urn:microsoft.com/office/officeart/2005/8/layout/default"/>
    <dgm:cxn modelId="{36709DAF-0FBE-0B4F-A648-5456B6916D54}" type="presParOf" srcId="{F6C2618D-1FD3-524F-9BB4-8129F0A34506}" destId="{6AE4AD1E-F56A-A147-B247-58FD5E3A9A27}" srcOrd="15" destOrd="0" presId="urn:microsoft.com/office/officeart/2005/8/layout/default"/>
    <dgm:cxn modelId="{AD8E1C94-41A4-6846-9B8F-3B6B309AF0AE}" type="presParOf" srcId="{F6C2618D-1FD3-524F-9BB4-8129F0A34506}" destId="{07A42232-D71A-CD44-93B1-F6C2C2ADB05D}" srcOrd="16" destOrd="0" presId="urn:microsoft.com/office/officeart/2005/8/layout/default"/>
    <dgm:cxn modelId="{5F8D35B1-B81A-5942-83BE-4E4D0A3C90B8}" type="presParOf" srcId="{F6C2618D-1FD3-524F-9BB4-8129F0A34506}" destId="{48D576CE-2540-9A47-BC3A-D3DA8C4F569B}" srcOrd="17" destOrd="0" presId="urn:microsoft.com/office/officeart/2005/8/layout/default"/>
    <dgm:cxn modelId="{68CE382F-C8D0-BB47-93A8-840EDD251007}" type="presParOf" srcId="{F6C2618D-1FD3-524F-9BB4-8129F0A34506}" destId="{11B6BE0A-5984-5447-B9B3-22922A2D01C5}" srcOrd="18" destOrd="0" presId="urn:microsoft.com/office/officeart/2005/8/layout/default"/>
    <dgm:cxn modelId="{DFB5D802-9C39-074F-B0C8-7429BB082EF5}" type="presParOf" srcId="{F6C2618D-1FD3-524F-9BB4-8129F0A34506}" destId="{CCE9506A-62EE-8249-B02B-9EEAA766BCD8}" srcOrd="19" destOrd="0" presId="urn:microsoft.com/office/officeart/2005/8/layout/default"/>
    <dgm:cxn modelId="{93BA2513-1C4E-AF40-9524-4476EBDB223E}" type="presParOf" srcId="{F6C2618D-1FD3-524F-9BB4-8129F0A34506}" destId="{7DF6B650-4C1D-C04E-8FF5-09D9AF7B64E0}" srcOrd="20" destOrd="0" presId="urn:microsoft.com/office/officeart/2005/8/layout/default"/>
    <dgm:cxn modelId="{020E4E99-E648-4848-9873-A32D786AACD5}" type="presParOf" srcId="{F6C2618D-1FD3-524F-9BB4-8129F0A34506}" destId="{0EDB4BAB-AE52-4846-B25F-1A34F6A60EB6}" srcOrd="21" destOrd="0" presId="urn:microsoft.com/office/officeart/2005/8/layout/default"/>
    <dgm:cxn modelId="{9F1B0AD8-CB02-4F4B-9E41-A7CD7880A0D1}" type="presParOf" srcId="{F6C2618D-1FD3-524F-9BB4-8129F0A34506}" destId="{DCE9118E-D916-E44D-984A-BFF02E1D3CA2}" srcOrd="22" destOrd="0" presId="urn:microsoft.com/office/officeart/2005/8/layout/default"/>
    <dgm:cxn modelId="{83105CF2-87A7-6D4B-A05C-351D60B0CF4D}" type="presParOf" srcId="{F6C2618D-1FD3-524F-9BB4-8129F0A34506}" destId="{9278CCD4-05D3-5A45-8FD5-F6F1E5FAC215}" srcOrd="23" destOrd="0" presId="urn:microsoft.com/office/officeart/2005/8/layout/default"/>
    <dgm:cxn modelId="{1275990A-E067-504E-BABA-249635B12AAA}" type="presParOf" srcId="{F6C2618D-1FD3-524F-9BB4-8129F0A34506}" destId="{FB555A21-4D61-FC4C-947B-1179165EF58C}" srcOrd="24" destOrd="0" presId="urn:microsoft.com/office/officeart/2005/8/layout/default"/>
    <dgm:cxn modelId="{180F7E6B-B6D0-A147-9014-5DA1112B04EF}" type="presParOf" srcId="{F6C2618D-1FD3-524F-9BB4-8129F0A34506}" destId="{1E636E9C-CA31-7D47-823C-67EA7FF356BD}" srcOrd="25" destOrd="0" presId="urn:microsoft.com/office/officeart/2005/8/layout/default"/>
    <dgm:cxn modelId="{56EF4514-88A8-BC44-B7AC-09B6A67120A5}" type="presParOf" srcId="{F6C2618D-1FD3-524F-9BB4-8129F0A34506}" destId="{D16F9C97-43A1-374F-981B-4B6256CAF436}" srcOrd="26" destOrd="0" presId="urn:microsoft.com/office/officeart/2005/8/layout/default"/>
    <dgm:cxn modelId="{61B9FE31-6563-9044-B01A-4A39333D4E58}" type="presParOf" srcId="{F6C2618D-1FD3-524F-9BB4-8129F0A34506}" destId="{E863E357-78E5-C64E-99DA-D614429A33A9}" srcOrd="27" destOrd="0" presId="urn:microsoft.com/office/officeart/2005/8/layout/default"/>
    <dgm:cxn modelId="{7236A271-C06C-8D4F-8E36-7533A0FBB594}" type="presParOf" srcId="{F6C2618D-1FD3-524F-9BB4-8129F0A34506}" destId="{C6C2E129-0D45-DF4B-A9F2-4ED9B72D23B2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BEE5D91-5BA2-B74C-840D-CAD0171F704B}" type="doc">
      <dgm:prSet loTypeId="urn:microsoft.com/office/officeart/2009/3/layout/StepUpProcess" loCatId="" qsTypeId="urn:microsoft.com/office/officeart/2005/8/quickstyle/simple2" qsCatId="simple" csTypeId="urn:microsoft.com/office/officeart/2005/8/colors/colorful1" csCatId="colorful" phldr="1"/>
      <dgm:spPr/>
    </dgm:pt>
    <dgm:pt modelId="{EFC7697B-A427-5148-AB07-1B59B449B757}">
      <dgm:prSet phldrT="[Texto]" custT="1"/>
      <dgm:spPr/>
      <dgm:t>
        <a:bodyPr/>
        <a:lstStyle/>
        <a:p>
          <a:r>
            <a:rPr lang="es-ES" sz="1400" dirty="0"/>
            <a:t>Confirmar </a:t>
          </a:r>
          <a:r>
            <a:rPr lang="es-ES" sz="1400" dirty="0" err="1"/>
            <a:t>diagnósticoEM</a:t>
          </a:r>
          <a:endParaRPr lang="es-ES" sz="1400" dirty="0"/>
        </a:p>
      </dgm:t>
    </dgm:pt>
    <dgm:pt modelId="{B139001F-9CA8-F14B-A761-651D2DA1D3C8}" type="parTrans" cxnId="{DC81C4FC-220D-1046-902A-058D4258B64A}">
      <dgm:prSet/>
      <dgm:spPr/>
      <dgm:t>
        <a:bodyPr/>
        <a:lstStyle/>
        <a:p>
          <a:endParaRPr lang="es-ES" sz="1400"/>
        </a:p>
      </dgm:t>
    </dgm:pt>
    <dgm:pt modelId="{ADE0B4B3-E1FC-D545-A1E5-19C704C1C4DA}" type="sibTrans" cxnId="{DC81C4FC-220D-1046-902A-058D4258B64A}">
      <dgm:prSet/>
      <dgm:spPr/>
      <dgm:t>
        <a:bodyPr/>
        <a:lstStyle/>
        <a:p>
          <a:endParaRPr lang="es-ES" sz="1400"/>
        </a:p>
      </dgm:t>
    </dgm:pt>
    <dgm:pt modelId="{4C0B79AB-D568-1246-B16A-EBF8EFBD45C5}">
      <dgm:prSet phldrT="[Texto]" custT="1"/>
      <dgm:spPr/>
      <dgm:t>
        <a:bodyPr/>
        <a:lstStyle/>
        <a:p>
          <a:r>
            <a:rPr lang="es-ES" sz="1400" dirty="0"/>
            <a:t>DN Recurrente/Continuo</a:t>
          </a:r>
        </a:p>
      </dgm:t>
    </dgm:pt>
    <dgm:pt modelId="{92C47921-EE6F-F943-9DC3-4BEB0C099A6D}" type="parTrans" cxnId="{BC467987-424C-7940-9BB4-3AA2A7F21FE1}">
      <dgm:prSet/>
      <dgm:spPr/>
      <dgm:t>
        <a:bodyPr/>
        <a:lstStyle/>
        <a:p>
          <a:endParaRPr lang="es-ES" sz="1400"/>
        </a:p>
      </dgm:t>
    </dgm:pt>
    <dgm:pt modelId="{D47AC6D9-8E5C-9645-AD66-7847A6C9B999}" type="sibTrans" cxnId="{BC467987-424C-7940-9BB4-3AA2A7F21FE1}">
      <dgm:prSet/>
      <dgm:spPr/>
      <dgm:t>
        <a:bodyPr/>
        <a:lstStyle/>
        <a:p>
          <a:endParaRPr lang="es-ES" sz="1400"/>
        </a:p>
      </dgm:t>
    </dgm:pt>
    <dgm:pt modelId="{54505A4B-E0CA-A14C-AD38-15B765008098}">
      <dgm:prSet phldrT="[Texto]" custT="1"/>
      <dgm:spPr/>
      <dgm:t>
        <a:bodyPr/>
        <a:lstStyle/>
        <a:p>
          <a:r>
            <a:rPr lang="es-ES" sz="1400" dirty="0"/>
            <a:t>Tiempo de evolución. &gt; 3 meses</a:t>
          </a:r>
        </a:p>
      </dgm:t>
    </dgm:pt>
    <dgm:pt modelId="{F11713FE-6DA5-9D43-9C5A-E7120F9F2DF0}" type="parTrans" cxnId="{81F2F37B-0734-D44F-B4F7-D8DB9F91AAEA}">
      <dgm:prSet/>
      <dgm:spPr/>
      <dgm:t>
        <a:bodyPr/>
        <a:lstStyle/>
        <a:p>
          <a:endParaRPr lang="es-ES" sz="1400"/>
        </a:p>
      </dgm:t>
    </dgm:pt>
    <dgm:pt modelId="{E2EB976F-753E-284B-A0BD-4B335A88EBA1}" type="sibTrans" cxnId="{81F2F37B-0734-D44F-B4F7-D8DB9F91AAEA}">
      <dgm:prSet/>
      <dgm:spPr/>
      <dgm:t>
        <a:bodyPr/>
        <a:lstStyle/>
        <a:p>
          <a:endParaRPr lang="es-ES" sz="1400"/>
        </a:p>
      </dgm:t>
    </dgm:pt>
    <dgm:pt modelId="{ED7C0D9B-8D91-634E-94E1-060693319DE3}">
      <dgm:prSet phldrT="[Texto]" custT="1"/>
      <dgm:spPr/>
      <dgm:t>
        <a:bodyPr/>
        <a:lstStyle/>
        <a:p>
          <a:r>
            <a:rPr lang="es-ES" sz="1400" dirty="0"/>
            <a:t>Relación entre las lesiones del SNC/Dolor</a:t>
          </a:r>
        </a:p>
      </dgm:t>
    </dgm:pt>
    <dgm:pt modelId="{DFBDC928-2397-264E-AE01-07B3DF47B053}" type="parTrans" cxnId="{E206CC24-C06E-2C4A-8E1D-46557CFB4657}">
      <dgm:prSet/>
      <dgm:spPr/>
      <dgm:t>
        <a:bodyPr/>
        <a:lstStyle/>
        <a:p>
          <a:endParaRPr lang="es-ES" sz="1400"/>
        </a:p>
      </dgm:t>
    </dgm:pt>
    <dgm:pt modelId="{E7F6A415-E602-2B4D-8F32-08E48B4BC86F}" type="sibTrans" cxnId="{E206CC24-C06E-2C4A-8E1D-46557CFB4657}">
      <dgm:prSet/>
      <dgm:spPr/>
      <dgm:t>
        <a:bodyPr/>
        <a:lstStyle/>
        <a:p>
          <a:endParaRPr lang="es-ES" sz="1400"/>
        </a:p>
      </dgm:t>
    </dgm:pt>
    <dgm:pt modelId="{44E777FB-5B51-B649-ACD4-AE9227656784}">
      <dgm:prSet phldrT="[Texto]" custT="1"/>
      <dgm:spPr/>
      <dgm:t>
        <a:bodyPr/>
        <a:lstStyle/>
        <a:p>
          <a:r>
            <a:rPr lang="es-ES" sz="1400" dirty="0"/>
            <a:t>Signos y síntomas en el área de dolor.</a:t>
          </a:r>
        </a:p>
      </dgm:t>
    </dgm:pt>
    <dgm:pt modelId="{5081F4A6-C1E5-A741-8FAE-40104EE5CED5}" type="parTrans" cxnId="{364240C4-7999-734A-A2B7-D359D459529B}">
      <dgm:prSet/>
      <dgm:spPr/>
      <dgm:t>
        <a:bodyPr/>
        <a:lstStyle/>
        <a:p>
          <a:endParaRPr lang="es-ES" sz="1400"/>
        </a:p>
      </dgm:t>
    </dgm:pt>
    <dgm:pt modelId="{261F6FB6-1962-0A4A-9663-9E8874E0523C}" type="sibTrans" cxnId="{364240C4-7999-734A-A2B7-D359D459529B}">
      <dgm:prSet/>
      <dgm:spPr/>
      <dgm:t>
        <a:bodyPr/>
        <a:lstStyle/>
        <a:p>
          <a:endParaRPr lang="es-ES" sz="1400"/>
        </a:p>
      </dgm:t>
    </dgm:pt>
    <dgm:pt modelId="{C300ABC9-C040-2947-A977-91315849E527}">
      <dgm:prSet phldrT="[Texto]" custT="1"/>
      <dgm:spPr/>
      <dgm:t>
        <a:bodyPr/>
        <a:lstStyle/>
        <a:p>
          <a:r>
            <a:rPr lang="es-ES" sz="1400" dirty="0"/>
            <a:t>No hay otro diagnóstico</a:t>
          </a:r>
        </a:p>
      </dgm:t>
    </dgm:pt>
    <dgm:pt modelId="{7A4569E4-D397-9E41-9944-4A5C5157B92F}" type="parTrans" cxnId="{576ACA9D-9CE3-8745-A8E9-D37737313310}">
      <dgm:prSet/>
      <dgm:spPr/>
      <dgm:t>
        <a:bodyPr/>
        <a:lstStyle/>
        <a:p>
          <a:endParaRPr lang="es-ES" sz="1400"/>
        </a:p>
      </dgm:t>
    </dgm:pt>
    <dgm:pt modelId="{DEEF9FB8-05F2-6743-9FBB-5D305FC6EA04}" type="sibTrans" cxnId="{576ACA9D-9CE3-8745-A8E9-D37737313310}">
      <dgm:prSet/>
      <dgm:spPr/>
      <dgm:t>
        <a:bodyPr/>
        <a:lstStyle/>
        <a:p>
          <a:endParaRPr lang="es-ES" sz="1400"/>
        </a:p>
      </dgm:t>
    </dgm:pt>
    <dgm:pt modelId="{869535E9-C870-A34C-9953-CD14EC7C9BDC}" type="pres">
      <dgm:prSet presAssocID="{9BEE5D91-5BA2-B74C-840D-CAD0171F704B}" presName="rootnode" presStyleCnt="0">
        <dgm:presLayoutVars>
          <dgm:chMax/>
          <dgm:chPref/>
          <dgm:dir/>
          <dgm:animLvl val="lvl"/>
        </dgm:presLayoutVars>
      </dgm:prSet>
      <dgm:spPr/>
    </dgm:pt>
    <dgm:pt modelId="{BF4D6319-6BA0-D745-AB11-1067A68AE27C}" type="pres">
      <dgm:prSet presAssocID="{EFC7697B-A427-5148-AB07-1B59B449B757}" presName="composite" presStyleCnt="0"/>
      <dgm:spPr/>
    </dgm:pt>
    <dgm:pt modelId="{F123C788-6A99-3145-A288-49587CD59EA8}" type="pres">
      <dgm:prSet presAssocID="{EFC7697B-A427-5148-AB07-1B59B449B757}" presName="LShape" presStyleLbl="alignNode1" presStyleIdx="0" presStyleCnt="11" custScaleX="127772" custScaleY="182175"/>
      <dgm:spPr/>
    </dgm:pt>
    <dgm:pt modelId="{EA3B7FCA-8081-FF46-A798-54EA4059FFB3}" type="pres">
      <dgm:prSet presAssocID="{EFC7697B-A427-5148-AB07-1B59B449B757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AB078D29-BDA6-B748-AC48-515EDB7132FA}" type="pres">
      <dgm:prSet presAssocID="{EFC7697B-A427-5148-AB07-1B59B449B757}" presName="Triangle" presStyleLbl="alignNode1" presStyleIdx="1" presStyleCnt="11"/>
      <dgm:spPr/>
    </dgm:pt>
    <dgm:pt modelId="{634366B4-6C71-F44B-82C4-F83C5ECC43E7}" type="pres">
      <dgm:prSet presAssocID="{ADE0B4B3-E1FC-D545-A1E5-19C704C1C4DA}" presName="sibTrans" presStyleCnt="0"/>
      <dgm:spPr/>
    </dgm:pt>
    <dgm:pt modelId="{8E02E461-60B9-F840-BFB9-684E853E14D0}" type="pres">
      <dgm:prSet presAssocID="{ADE0B4B3-E1FC-D545-A1E5-19C704C1C4DA}" presName="space" presStyleCnt="0"/>
      <dgm:spPr/>
    </dgm:pt>
    <dgm:pt modelId="{398DCD18-E3C2-9F48-9E93-17F085361773}" type="pres">
      <dgm:prSet presAssocID="{4C0B79AB-D568-1246-B16A-EBF8EFBD45C5}" presName="composite" presStyleCnt="0"/>
      <dgm:spPr/>
    </dgm:pt>
    <dgm:pt modelId="{E7C0CC38-5DE3-044B-8142-18E956C19BF4}" type="pres">
      <dgm:prSet presAssocID="{4C0B79AB-D568-1246-B16A-EBF8EFBD45C5}" presName="LShape" presStyleLbl="alignNode1" presStyleIdx="2" presStyleCnt="11" custScaleX="127772" custScaleY="182175"/>
      <dgm:spPr/>
    </dgm:pt>
    <dgm:pt modelId="{A2B18CAB-EA81-184B-BF76-1EDD761B87FD}" type="pres">
      <dgm:prSet presAssocID="{4C0B79AB-D568-1246-B16A-EBF8EFBD45C5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8F8E2A65-3219-0549-952C-C51CB8E7F7A2}" type="pres">
      <dgm:prSet presAssocID="{4C0B79AB-D568-1246-B16A-EBF8EFBD45C5}" presName="Triangle" presStyleLbl="alignNode1" presStyleIdx="3" presStyleCnt="11"/>
      <dgm:spPr/>
    </dgm:pt>
    <dgm:pt modelId="{CC2AD3D3-BB3C-1E4D-BABC-693520ADDCC1}" type="pres">
      <dgm:prSet presAssocID="{D47AC6D9-8E5C-9645-AD66-7847A6C9B999}" presName="sibTrans" presStyleCnt="0"/>
      <dgm:spPr/>
    </dgm:pt>
    <dgm:pt modelId="{1966D7F2-7C4D-E140-A916-78C027706D00}" type="pres">
      <dgm:prSet presAssocID="{D47AC6D9-8E5C-9645-AD66-7847A6C9B999}" presName="space" presStyleCnt="0"/>
      <dgm:spPr/>
    </dgm:pt>
    <dgm:pt modelId="{97D64DE4-D84C-0D42-809B-F3E02317AAB4}" type="pres">
      <dgm:prSet presAssocID="{54505A4B-E0CA-A14C-AD38-15B765008098}" presName="composite" presStyleCnt="0"/>
      <dgm:spPr/>
    </dgm:pt>
    <dgm:pt modelId="{1E636955-2C52-FE49-A0F2-900BCCB2802F}" type="pres">
      <dgm:prSet presAssocID="{54505A4B-E0CA-A14C-AD38-15B765008098}" presName="LShape" presStyleLbl="alignNode1" presStyleIdx="4" presStyleCnt="11" custScaleX="127772" custScaleY="182175"/>
      <dgm:spPr/>
    </dgm:pt>
    <dgm:pt modelId="{60D501CC-4FA7-0E4F-96DB-7DCADD9E673E}" type="pres">
      <dgm:prSet presAssocID="{54505A4B-E0CA-A14C-AD38-15B765008098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83C0CCB2-08E3-474A-A6D8-8EE40649213D}" type="pres">
      <dgm:prSet presAssocID="{54505A4B-E0CA-A14C-AD38-15B765008098}" presName="Triangle" presStyleLbl="alignNode1" presStyleIdx="5" presStyleCnt="11"/>
      <dgm:spPr/>
    </dgm:pt>
    <dgm:pt modelId="{153A0DA1-8667-9742-A6DC-A45ABCBAAB16}" type="pres">
      <dgm:prSet presAssocID="{E2EB976F-753E-284B-A0BD-4B335A88EBA1}" presName="sibTrans" presStyleCnt="0"/>
      <dgm:spPr/>
    </dgm:pt>
    <dgm:pt modelId="{1C6A3EEC-5AA8-234E-8BE0-C31A56386BE1}" type="pres">
      <dgm:prSet presAssocID="{E2EB976F-753E-284B-A0BD-4B335A88EBA1}" presName="space" presStyleCnt="0"/>
      <dgm:spPr/>
    </dgm:pt>
    <dgm:pt modelId="{0B3CFC67-FFCB-9947-9F66-84C968D39C15}" type="pres">
      <dgm:prSet presAssocID="{ED7C0D9B-8D91-634E-94E1-060693319DE3}" presName="composite" presStyleCnt="0"/>
      <dgm:spPr/>
    </dgm:pt>
    <dgm:pt modelId="{76674960-98A1-7646-91F6-00C238C383A9}" type="pres">
      <dgm:prSet presAssocID="{ED7C0D9B-8D91-634E-94E1-060693319DE3}" presName="LShape" presStyleLbl="alignNode1" presStyleIdx="6" presStyleCnt="11" custScaleX="127772" custScaleY="182175"/>
      <dgm:spPr/>
    </dgm:pt>
    <dgm:pt modelId="{9E4F3102-017F-394E-9294-2517A6427155}" type="pres">
      <dgm:prSet presAssocID="{ED7C0D9B-8D91-634E-94E1-060693319DE3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0F2A1506-8CDD-5141-B995-D08CAE888E11}" type="pres">
      <dgm:prSet presAssocID="{ED7C0D9B-8D91-634E-94E1-060693319DE3}" presName="Triangle" presStyleLbl="alignNode1" presStyleIdx="7" presStyleCnt="11"/>
      <dgm:spPr/>
    </dgm:pt>
    <dgm:pt modelId="{DAB7AEC9-EAE3-3444-8339-733664CB0DFC}" type="pres">
      <dgm:prSet presAssocID="{E7F6A415-E602-2B4D-8F32-08E48B4BC86F}" presName="sibTrans" presStyleCnt="0"/>
      <dgm:spPr/>
    </dgm:pt>
    <dgm:pt modelId="{EC6A8223-E8E0-3645-9E15-EA45E7C81800}" type="pres">
      <dgm:prSet presAssocID="{E7F6A415-E602-2B4D-8F32-08E48B4BC86F}" presName="space" presStyleCnt="0"/>
      <dgm:spPr/>
    </dgm:pt>
    <dgm:pt modelId="{5AF3D520-D6EA-7C4C-AED5-BBE02969ABC6}" type="pres">
      <dgm:prSet presAssocID="{44E777FB-5B51-B649-ACD4-AE9227656784}" presName="composite" presStyleCnt="0"/>
      <dgm:spPr/>
    </dgm:pt>
    <dgm:pt modelId="{F22D9A63-BC07-D945-87B0-856782A53DDC}" type="pres">
      <dgm:prSet presAssocID="{44E777FB-5B51-B649-ACD4-AE9227656784}" presName="LShape" presStyleLbl="alignNode1" presStyleIdx="8" presStyleCnt="11" custScaleX="127772" custScaleY="182175"/>
      <dgm:spPr/>
    </dgm:pt>
    <dgm:pt modelId="{DB3CF22F-EF13-F14E-831D-9EB32D6B50E7}" type="pres">
      <dgm:prSet presAssocID="{44E777FB-5B51-B649-ACD4-AE9227656784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51E9BF0F-8CEF-EA44-B495-926DBE4B4C5D}" type="pres">
      <dgm:prSet presAssocID="{44E777FB-5B51-B649-ACD4-AE9227656784}" presName="Triangle" presStyleLbl="alignNode1" presStyleIdx="9" presStyleCnt="11"/>
      <dgm:spPr/>
    </dgm:pt>
    <dgm:pt modelId="{3A4415EE-663B-1146-B67F-08FF42CCCCAC}" type="pres">
      <dgm:prSet presAssocID="{261F6FB6-1962-0A4A-9663-9E8874E0523C}" presName="sibTrans" presStyleCnt="0"/>
      <dgm:spPr/>
    </dgm:pt>
    <dgm:pt modelId="{DCE3B477-011A-D043-9577-8D1C5769F325}" type="pres">
      <dgm:prSet presAssocID="{261F6FB6-1962-0A4A-9663-9E8874E0523C}" presName="space" presStyleCnt="0"/>
      <dgm:spPr/>
    </dgm:pt>
    <dgm:pt modelId="{C8E489DB-F06F-E048-968E-F8395B3BE7C0}" type="pres">
      <dgm:prSet presAssocID="{C300ABC9-C040-2947-A977-91315849E527}" presName="composite" presStyleCnt="0"/>
      <dgm:spPr/>
    </dgm:pt>
    <dgm:pt modelId="{B4DF5925-9DB6-F441-8E6F-8CB91BAC3CBC}" type="pres">
      <dgm:prSet presAssocID="{C300ABC9-C040-2947-A977-91315849E527}" presName="LShape" presStyleLbl="alignNode1" presStyleIdx="10" presStyleCnt="11" custScaleX="127772" custScaleY="182175"/>
      <dgm:spPr/>
    </dgm:pt>
    <dgm:pt modelId="{12C6FAEF-E6D6-7C4F-A7ED-9495305503EC}" type="pres">
      <dgm:prSet presAssocID="{C300ABC9-C040-2947-A977-91315849E527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E206CC24-C06E-2C4A-8E1D-46557CFB4657}" srcId="{9BEE5D91-5BA2-B74C-840D-CAD0171F704B}" destId="{ED7C0D9B-8D91-634E-94E1-060693319DE3}" srcOrd="3" destOrd="0" parTransId="{DFBDC928-2397-264E-AE01-07B3DF47B053}" sibTransId="{E7F6A415-E602-2B4D-8F32-08E48B4BC86F}"/>
    <dgm:cxn modelId="{382BFD37-121B-8449-97E9-ADD0269337B7}" type="presOf" srcId="{C300ABC9-C040-2947-A977-91315849E527}" destId="{12C6FAEF-E6D6-7C4F-A7ED-9495305503EC}" srcOrd="0" destOrd="0" presId="urn:microsoft.com/office/officeart/2009/3/layout/StepUpProcess"/>
    <dgm:cxn modelId="{22D40A3B-B60E-2744-B454-39E145AEFA1D}" type="presOf" srcId="{54505A4B-E0CA-A14C-AD38-15B765008098}" destId="{60D501CC-4FA7-0E4F-96DB-7DCADD9E673E}" srcOrd="0" destOrd="0" presId="urn:microsoft.com/office/officeart/2009/3/layout/StepUpProcess"/>
    <dgm:cxn modelId="{81F2F37B-0734-D44F-B4F7-D8DB9F91AAEA}" srcId="{9BEE5D91-5BA2-B74C-840D-CAD0171F704B}" destId="{54505A4B-E0CA-A14C-AD38-15B765008098}" srcOrd="2" destOrd="0" parTransId="{F11713FE-6DA5-9D43-9C5A-E7120F9F2DF0}" sibTransId="{E2EB976F-753E-284B-A0BD-4B335A88EBA1}"/>
    <dgm:cxn modelId="{BC467987-424C-7940-9BB4-3AA2A7F21FE1}" srcId="{9BEE5D91-5BA2-B74C-840D-CAD0171F704B}" destId="{4C0B79AB-D568-1246-B16A-EBF8EFBD45C5}" srcOrd="1" destOrd="0" parTransId="{92C47921-EE6F-F943-9DC3-4BEB0C099A6D}" sibTransId="{D47AC6D9-8E5C-9645-AD66-7847A6C9B999}"/>
    <dgm:cxn modelId="{576ACA9D-9CE3-8745-A8E9-D37737313310}" srcId="{9BEE5D91-5BA2-B74C-840D-CAD0171F704B}" destId="{C300ABC9-C040-2947-A977-91315849E527}" srcOrd="5" destOrd="0" parTransId="{7A4569E4-D397-9E41-9944-4A5C5157B92F}" sibTransId="{DEEF9FB8-05F2-6743-9FBB-5D305FC6EA04}"/>
    <dgm:cxn modelId="{9419E49F-940C-2746-AA64-6E2C82F227F4}" type="presOf" srcId="{4C0B79AB-D568-1246-B16A-EBF8EFBD45C5}" destId="{A2B18CAB-EA81-184B-BF76-1EDD761B87FD}" srcOrd="0" destOrd="0" presId="urn:microsoft.com/office/officeart/2009/3/layout/StepUpProcess"/>
    <dgm:cxn modelId="{2E57FCA4-885D-FD4A-A97B-53DB8CB88C5D}" type="presOf" srcId="{44E777FB-5B51-B649-ACD4-AE9227656784}" destId="{DB3CF22F-EF13-F14E-831D-9EB32D6B50E7}" srcOrd="0" destOrd="0" presId="urn:microsoft.com/office/officeart/2009/3/layout/StepUpProcess"/>
    <dgm:cxn modelId="{8C0C9DB8-679D-FB46-A4E2-3C5023D5B557}" type="presOf" srcId="{9BEE5D91-5BA2-B74C-840D-CAD0171F704B}" destId="{869535E9-C870-A34C-9953-CD14EC7C9BDC}" srcOrd="0" destOrd="0" presId="urn:microsoft.com/office/officeart/2009/3/layout/StepUpProcess"/>
    <dgm:cxn modelId="{364240C4-7999-734A-A2B7-D359D459529B}" srcId="{9BEE5D91-5BA2-B74C-840D-CAD0171F704B}" destId="{44E777FB-5B51-B649-ACD4-AE9227656784}" srcOrd="4" destOrd="0" parTransId="{5081F4A6-C1E5-A741-8FAE-40104EE5CED5}" sibTransId="{261F6FB6-1962-0A4A-9663-9E8874E0523C}"/>
    <dgm:cxn modelId="{FCB200D4-A41D-2E4B-B565-5B85C123FCA4}" type="presOf" srcId="{EFC7697B-A427-5148-AB07-1B59B449B757}" destId="{EA3B7FCA-8081-FF46-A798-54EA4059FFB3}" srcOrd="0" destOrd="0" presId="urn:microsoft.com/office/officeart/2009/3/layout/StepUpProcess"/>
    <dgm:cxn modelId="{B11F29EA-E615-0F4F-977D-5418B9D9B4A0}" type="presOf" srcId="{ED7C0D9B-8D91-634E-94E1-060693319DE3}" destId="{9E4F3102-017F-394E-9294-2517A6427155}" srcOrd="0" destOrd="0" presId="urn:microsoft.com/office/officeart/2009/3/layout/StepUpProcess"/>
    <dgm:cxn modelId="{DC81C4FC-220D-1046-902A-058D4258B64A}" srcId="{9BEE5D91-5BA2-B74C-840D-CAD0171F704B}" destId="{EFC7697B-A427-5148-AB07-1B59B449B757}" srcOrd="0" destOrd="0" parTransId="{B139001F-9CA8-F14B-A761-651D2DA1D3C8}" sibTransId="{ADE0B4B3-E1FC-D545-A1E5-19C704C1C4DA}"/>
    <dgm:cxn modelId="{22AB3AEC-6D27-FA44-BA35-4D14E2EE87C5}" type="presParOf" srcId="{869535E9-C870-A34C-9953-CD14EC7C9BDC}" destId="{BF4D6319-6BA0-D745-AB11-1067A68AE27C}" srcOrd="0" destOrd="0" presId="urn:microsoft.com/office/officeart/2009/3/layout/StepUpProcess"/>
    <dgm:cxn modelId="{ECC15822-C62E-D94B-9443-0503B6AFB6C5}" type="presParOf" srcId="{BF4D6319-6BA0-D745-AB11-1067A68AE27C}" destId="{F123C788-6A99-3145-A288-49587CD59EA8}" srcOrd="0" destOrd="0" presId="urn:microsoft.com/office/officeart/2009/3/layout/StepUpProcess"/>
    <dgm:cxn modelId="{01FD7759-FFE3-2E41-96F1-10A99B0DEA02}" type="presParOf" srcId="{BF4D6319-6BA0-D745-AB11-1067A68AE27C}" destId="{EA3B7FCA-8081-FF46-A798-54EA4059FFB3}" srcOrd="1" destOrd="0" presId="urn:microsoft.com/office/officeart/2009/3/layout/StepUpProcess"/>
    <dgm:cxn modelId="{B74A8009-F2E5-9845-B11C-B84E4C2865D6}" type="presParOf" srcId="{BF4D6319-6BA0-D745-AB11-1067A68AE27C}" destId="{AB078D29-BDA6-B748-AC48-515EDB7132FA}" srcOrd="2" destOrd="0" presId="urn:microsoft.com/office/officeart/2009/3/layout/StepUpProcess"/>
    <dgm:cxn modelId="{388C3CFA-7929-6148-A14A-BE3C872B9ED1}" type="presParOf" srcId="{869535E9-C870-A34C-9953-CD14EC7C9BDC}" destId="{634366B4-6C71-F44B-82C4-F83C5ECC43E7}" srcOrd="1" destOrd="0" presId="urn:microsoft.com/office/officeart/2009/3/layout/StepUpProcess"/>
    <dgm:cxn modelId="{DC157CCC-7219-BE4F-AC54-4A2413CE496F}" type="presParOf" srcId="{634366B4-6C71-F44B-82C4-F83C5ECC43E7}" destId="{8E02E461-60B9-F840-BFB9-684E853E14D0}" srcOrd="0" destOrd="0" presId="urn:microsoft.com/office/officeart/2009/3/layout/StepUpProcess"/>
    <dgm:cxn modelId="{AF9C1B58-DEC2-214D-9382-7FAD4C3BD761}" type="presParOf" srcId="{869535E9-C870-A34C-9953-CD14EC7C9BDC}" destId="{398DCD18-E3C2-9F48-9E93-17F085361773}" srcOrd="2" destOrd="0" presId="urn:microsoft.com/office/officeart/2009/3/layout/StepUpProcess"/>
    <dgm:cxn modelId="{7AD05833-1F4A-6A4A-9AB9-338F3AB3BAD8}" type="presParOf" srcId="{398DCD18-E3C2-9F48-9E93-17F085361773}" destId="{E7C0CC38-5DE3-044B-8142-18E956C19BF4}" srcOrd="0" destOrd="0" presId="urn:microsoft.com/office/officeart/2009/3/layout/StepUpProcess"/>
    <dgm:cxn modelId="{CF5F8A50-4B8F-154E-8C53-FDE59FDBDAC5}" type="presParOf" srcId="{398DCD18-E3C2-9F48-9E93-17F085361773}" destId="{A2B18CAB-EA81-184B-BF76-1EDD761B87FD}" srcOrd="1" destOrd="0" presId="urn:microsoft.com/office/officeart/2009/3/layout/StepUpProcess"/>
    <dgm:cxn modelId="{E9634A5A-BEB1-DA43-9AE9-3706CC7D22BC}" type="presParOf" srcId="{398DCD18-E3C2-9F48-9E93-17F085361773}" destId="{8F8E2A65-3219-0549-952C-C51CB8E7F7A2}" srcOrd="2" destOrd="0" presId="urn:microsoft.com/office/officeart/2009/3/layout/StepUpProcess"/>
    <dgm:cxn modelId="{026BA5E7-655E-E94C-9B25-E865BAD45D27}" type="presParOf" srcId="{869535E9-C870-A34C-9953-CD14EC7C9BDC}" destId="{CC2AD3D3-BB3C-1E4D-BABC-693520ADDCC1}" srcOrd="3" destOrd="0" presId="urn:microsoft.com/office/officeart/2009/3/layout/StepUpProcess"/>
    <dgm:cxn modelId="{60471EBE-FF4F-384C-9A15-63D1AE79C792}" type="presParOf" srcId="{CC2AD3D3-BB3C-1E4D-BABC-693520ADDCC1}" destId="{1966D7F2-7C4D-E140-A916-78C027706D00}" srcOrd="0" destOrd="0" presId="urn:microsoft.com/office/officeart/2009/3/layout/StepUpProcess"/>
    <dgm:cxn modelId="{E2AB75F4-08C3-D14B-A53F-28F63EC1E576}" type="presParOf" srcId="{869535E9-C870-A34C-9953-CD14EC7C9BDC}" destId="{97D64DE4-D84C-0D42-809B-F3E02317AAB4}" srcOrd="4" destOrd="0" presId="urn:microsoft.com/office/officeart/2009/3/layout/StepUpProcess"/>
    <dgm:cxn modelId="{20B13D77-AF08-E54C-8486-11C2DF2CC542}" type="presParOf" srcId="{97D64DE4-D84C-0D42-809B-F3E02317AAB4}" destId="{1E636955-2C52-FE49-A0F2-900BCCB2802F}" srcOrd="0" destOrd="0" presId="urn:microsoft.com/office/officeart/2009/3/layout/StepUpProcess"/>
    <dgm:cxn modelId="{FE0C4A02-B526-3343-AB3A-5C9AD807FA82}" type="presParOf" srcId="{97D64DE4-D84C-0D42-809B-F3E02317AAB4}" destId="{60D501CC-4FA7-0E4F-96DB-7DCADD9E673E}" srcOrd="1" destOrd="0" presId="urn:microsoft.com/office/officeart/2009/3/layout/StepUpProcess"/>
    <dgm:cxn modelId="{2DD49CBE-57CA-B84E-9B5D-0D4CB358D3EC}" type="presParOf" srcId="{97D64DE4-D84C-0D42-809B-F3E02317AAB4}" destId="{83C0CCB2-08E3-474A-A6D8-8EE40649213D}" srcOrd="2" destOrd="0" presId="urn:microsoft.com/office/officeart/2009/3/layout/StepUpProcess"/>
    <dgm:cxn modelId="{0DED9463-E9B8-B44F-9B58-383FE6A5AB14}" type="presParOf" srcId="{869535E9-C870-A34C-9953-CD14EC7C9BDC}" destId="{153A0DA1-8667-9742-A6DC-A45ABCBAAB16}" srcOrd="5" destOrd="0" presId="urn:microsoft.com/office/officeart/2009/3/layout/StepUpProcess"/>
    <dgm:cxn modelId="{26605163-6202-654A-A0BD-F8B1A6C44C13}" type="presParOf" srcId="{153A0DA1-8667-9742-A6DC-A45ABCBAAB16}" destId="{1C6A3EEC-5AA8-234E-8BE0-C31A56386BE1}" srcOrd="0" destOrd="0" presId="urn:microsoft.com/office/officeart/2009/3/layout/StepUpProcess"/>
    <dgm:cxn modelId="{01891156-4161-A748-BE0E-7847751FCA99}" type="presParOf" srcId="{869535E9-C870-A34C-9953-CD14EC7C9BDC}" destId="{0B3CFC67-FFCB-9947-9F66-84C968D39C15}" srcOrd="6" destOrd="0" presId="urn:microsoft.com/office/officeart/2009/3/layout/StepUpProcess"/>
    <dgm:cxn modelId="{D1374491-8780-0C4F-A7C7-F0280DE69113}" type="presParOf" srcId="{0B3CFC67-FFCB-9947-9F66-84C968D39C15}" destId="{76674960-98A1-7646-91F6-00C238C383A9}" srcOrd="0" destOrd="0" presId="urn:microsoft.com/office/officeart/2009/3/layout/StepUpProcess"/>
    <dgm:cxn modelId="{0C1B4362-9661-BD4B-A5FB-37BA3C527667}" type="presParOf" srcId="{0B3CFC67-FFCB-9947-9F66-84C968D39C15}" destId="{9E4F3102-017F-394E-9294-2517A6427155}" srcOrd="1" destOrd="0" presId="urn:microsoft.com/office/officeart/2009/3/layout/StepUpProcess"/>
    <dgm:cxn modelId="{95E6ADFA-EC6F-3048-80D9-CBE5D60D8DE8}" type="presParOf" srcId="{0B3CFC67-FFCB-9947-9F66-84C968D39C15}" destId="{0F2A1506-8CDD-5141-B995-D08CAE888E11}" srcOrd="2" destOrd="0" presId="urn:microsoft.com/office/officeart/2009/3/layout/StepUpProcess"/>
    <dgm:cxn modelId="{2910F4EC-3F90-DA45-8BC9-1326ABAE6AD9}" type="presParOf" srcId="{869535E9-C870-A34C-9953-CD14EC7C9BDC}" destId="{DAB7AEC9-EAE3-3444-8339-733664CB0DFC}" srcOrd="7" destOrd="0" presId="urn:microsoft.com/office/officeart/2009/3/layout/StepUpProcess"/>
    <dgm:cxn modelId="{2ABCA637-94D9-E146-9E59-4D857AD3F743}" type="presParOf" srcId="{DAB7AEC9-EAE3-3444-8339-733664CB0DFC}" destId="{EC6A8223-E8E0-3645-9E15-EA45E7C81800}" srcOrd="0" destOrd="0" presId="urn:microsoft.com/office/officeart/2009/3/layout/StepUpProcess"/>
    <dgm:cxn modelId="{E649A251-DCB7-2F41-9D14-7D8F4A01B8E8}" type="presParOf" srcId="{869535E9-C870-A34C-9953-CD14EC7C9BDC}" destId="{5AF3D520-D6EA-7C4C-AED5-BBE02969ABC6}" srcOrd="8" destOrd="0" presId="urn:microsoft.com/office/officeart/2009/3/layout/StepUpProcess"/>
    <dgm:cxn modelId="{ADF9A369-FB6C-374F-9734-6CFD6192DF02}" type="presParOf" srcId="{5AF3D520-D6EA-7C4C-AED5-BBE02969ABC6}" destId="{F22D9A63-BC07-D945-87B0-856782A53DDC}" srcOrd="0" destOrd="0" presId="urn:microsoft.com/office/officeart/2009/3/layout/StepUpProcess"/>
    <dgm:cxn modelId="{DCC7CB64-C935-4643-91BB-A5B9B946689A}" type="presParOf" srcId="{5AF3D520-D6EA-7C4C-AED5-BBE02969ABC6}" destId="{DB3CF22F-EF13-F14E-831D-9EB32D6B50E7}" srcOrd="1" destOrd="0" presId="urn:microsoft.com/office/officeart/2009/3/layout/StepUpProcess"/>
    <dgm:cxn modelId="{D7A59217-0F27-5448-A001-1FE4DF96F23D}" type="presParOf" srcId="{5AF3D520-D6EA-7C4C-AED5-BBE02969ABC6}" destId="{51E9BF0F-8CEF-EA44-B495-926DBE4B4C5D}" srcOrd="2" destOrd="0" presId="urn:microsoft.com/office/officeart/2009/3/layout/StepUpProcess"/>
    <dgm:cxn modelId="{EACC02E4-3E3F-F445-BA8B-E534E2576ECC}" type="presParOf" srcId="{869535E9-C870-A34C-9953-CD14EC7C9BDC}" destId="{3A4415EE-663B-1146-B67F-08FF42CCCCAC}" srcOrd="9" destOrd="0" presId="urn:microsoft.com/office/officeart/2009/3/layout/StepUpProcess"/>
    <dgm:cxn modelId="{6B6DD853-4767-E744-B355-F940781DB6A0}" type="presParOf" srcId="{3A4415EE-663B-1146-B67F-08FF42CCCCAC}" destId="{DCE3B477-011A-D043-9577-8D1C5769F325}" srcOrd="0" destOrd="0" presId="urn:microsoft.com/office/officeart/2009/3/layout/StepUpProcess"/>
    <dgm:cxn modelId="{F9C90CD3-A81C-0A4C-A844-04B91517CE4F}" type="presParOf" srcId="{869535E9-C870-A34C-9953-CD14EC7C9BDC}" destId="{C8E489DB-F06F-E048-968E-F8395B3BE7C0}" srcOrd="10" destOrd="0" presId="urn:microsoft.com/office/officeart/2009/3/layout/StepUpProcess"/>
    <dgm:cxn modelId="{0FAAEE27-8AE9-344B-A955-81097D7DB681}" type="presParOf" srcId="{C8E489DB-F06F-E048-968E-F8395B3BE7C0}" destId="{B4DF5925-9DB6-F441-8E6F-8CB91BAC3CBC}" srcOrd="0" destOrd="0" presId="urn:microsoft.com/office/officeart/2009/3/layout/StepUpProcess"/>
    <dgm:cxn modelId="{C116A5B6-9D15-F143-B13C-37404E2BBF64}" type="presParOf" srcId="{C8E489DB-F06F-E048-968E-F8395B3BE7C0}" destId="{12C6FAEF-E6D6-7C4F-A7ED-9495305503E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1B67D7-F367-8444-9615-30BD923DDFCF}" type="doc">
      <dgm:prSet loTypeId="urn:microsoft.com/office/officeart/2005/8/layout/default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C8446F0-2A36-2B4F-AA0F-B31781C2C6AD}">
      <dgm:prSet phldrT="[Texto]"/>
      <dgm:spPr/>
      <dgm:t>
        <a:bodyPr/>
        <a:lstStyle/>
        <a:p>
          <a:r>
            <a:rPr lang="es-ES" dirty="0"/>
            <a:t>Fatiga</a:t>
          </a:r>
        </a:p>
      </dgm:t>
    </dgm:pt>
    <dgm:pt modelId="{72A582BC-C308-294A-9E85-042F02789895}" type="parTrans" cxnId="{35F32C10-781D-9848-9491-8BD244F1CA29}">
      <dgm:prSet/>
      <dgm:spPr/>
      <dgm:t>
        <a:bodyPr/>
        <a:lstStyle/>
        <a:p>
          <a:endParaRPr lang="es-ES"/>
        </a:p>
      </dgm:t>
    </dgm:pt>
    <dgm:pt modelId="{940B7788-0FE7-F04D-86A0-4A5D64B6EB60}" type="sibTrans" cxnId="{35F32C10-781D-9848-9491-8BD244F1CA29}">
      <dgm:prSet/>
      <dgm:spPr/>
      <dgm:t>
        <a:bodyPr/>
        <a:lstStyle/>
        <a:p>
          <a:endParaRPr lang="es-ES"/>
        </a:p>
      </dgm:t>
    </dgm:pt>
    <dgm:pt modelId="{3F34073E-75D9-C045-89A8-122B3A891B60}">
      <dgm:prSet phldrT="[Texto]"/>
      <dgm:spPr/>
      <dgm:t>
        <a:bodyPr/>
        <a:lstStyle/>
        <a:p>
          <a:r>
            <a:rPr lang="es-ES" dirty="0"/>
            <a:t>Problemas del equilibrio</a:t>
          </a:r>
        </a:p>
      </dgm:t>
    </dgm:pt>
    <dgm:pt modelId="{D4E2CAE7-368A-D84D-93A7-E9BFCB19AC2B}" type="parTrans" cxnId="{742C9D09-6C8A-B444-90C0-BB496E71A17B}">
      <dgm:prSet/>
      <dgm:spPr/>
      <dgm:t>
        <a:bodyPr/>
        <a:lstStyle/>
        <a:p>
          <a:endParaRPr lang="es-ES"/>
        </a:p>
      </dgm:t>
    </dgm:pt>
    <dgm:pt modelId="{7E086F0C-52ED-784B-BDAE-43D8859E13A3}" type="sibTrans" cxnId="{742C9D09-6C8A-B444-90C0-BB496E71A17B}">
      <dgm:prSet/>
      <dgm:spPr/>
      <dgm:t>
        <a:bodyPr/>
        <a:lstStyle/>
        <a:p>
          <a:endParaRPr lang="es-ES"/>
        </a:p>
      </dgm:t>
    </dgm:pt>
    <dgm:pt modelId="{0561158C-6D93-0E43-80D2-2C539C76AA36}">
      <dgm:prSet phldrT="[Texto]"/>
      <dgm:spPr/>
      <dgm:t>
        <a:bodyPr/>
        <a:lstStyle/>
        <a:p>
          <a:r>
            <a:rPr lang="es-ES" dirty="0"/>
            <a:t>Debilidad/Parálisis</a:t>
          </a:r>
        </a:p>
      </dgm:t>
    </dgm:pt>
    <dgm:pt modelId="{BE94BFF1-022E-3D40-A48D-5001ADEFA6F1}" type="parTrans" cxnId="{AC31CF3F-3ACB-6149-BD31-38AF9619534C}">
      <dgm:prSet/>
      <dgm:spPr/>
      <dgm:t>
        <a:bodyPr/>
        <a:lstStyle/>
        <a:p>
          <a:endParaRPr lang="es-ES"/>
        </a:p>
      </dgm:t>
    </dgm:pt>
    <dgm:pt modelId="{AE4E8F55-47E3-6641-BD2F-4B17E38CA1B3}" type="sibTrans" cxnId="{AC31CF3F-3ACB-6149-BD31-38AF9619534C}">
      <dgm:prSet/>
      <dgm:spPr/>
      <dgm:t>
        <a:bodyPr/>
        <a:lstStyle/>
        <a:p>
          <a:endParaRPr lang="es-ES"/>
        </a:p>
      </dgm:t>
    </dgm:pt>
    <dgm:pt modelId="{066C0F93-7336-4F43-B014-560D26B9E27D}">
      <dgm:prSet phldrT="[Texto]"/>
      <dgm:spPr/>
      <dgm:t>
        <a:bodyPr/>
        <a:lstStyle/>
        <a:p>
          <a:r>
            <a:rPr lang="es-ES" dirty="0"/>
            <a:t>Alteraciones sensitivas</a:t>
          </a:r>
        </a:p>
      </dgm:t>
    </dgm:pt>
    <dgm:pt modelId="{F19C5EC8-DD49-0440-A17D-CBA975732D8B}" type="parTrans" cxnId="{42DE41CE-2FFD-A74A-A890-5F8A6955C264}">
      <dgm:prSet/>
      <dgm:spPr/>
      <dgm:t>
        <a:bodyPr/>
        <a:lstStyle/>
        <a:p>
          <a:endParaRPr lang="es-ES"/>
        </a:p>
      </dgm:t>
    </dgm:pt>
    <dgm:pt modelId="{FB052CB8-4066-DF4C-A93B-0D93A2649DE9}" type="sibTrans" cxnId="{42DE41CE-2FFD-A74A-A890-5F8A6955C264}">
      <dgm:prSet/>
      <dgm:spPr/>
      <dgm:t>
        <a:bodyPr/>
        <a:lstStyle/>
        <a:p>
          <a:endParaRPr lang="es-ES"/>
        </a:p>
      </dgm:t>
    </dgm:pt>
    <dgm:pt modelId="{6F0B10BF-0700-E043-B06A-60F47BB9A7A2}">
      <dgm:prSet phldrT="[Texto]"/>
      <dgm:spPr/>
      <dgm:t>
        <a:bodyPr/>
        <a:lstStyle/>
        <a:p>
          <a:r>
            <a:rPr lang="es-ES" dirty="0"/>
            <a:t>Problemas de vejiga</a:t>
          </a:r>
        </a:p>
      </dgm:t>
    </dgm:pt>
    <dgm:pt modelId="{9FB043A2-EE63-ED46-A460-47FD31BC8C3D}" type="parTrans" cxnId="{3C4D9C27-9115-7540-A85E-87AA3C091E7A}">
      <dgm:prSet/>
      <dgm:spPr/>
      <dgm:t>
        <a:bodyPr/>
        <a:lstStyle/>
        <a:p>
          <a:endParaRPr lang="es-ES"/>
        </a:p>
      </dgm:t>
    </dgm:pt>
    <dgm:pt modelId="{7ADF0A19-D3D6-0440-A1AF-63E35733191A}" type="sibTrans" cxnId="{3C4D9C27-9115-7540-A85E-87AA3C091E7A}">
      <dgm:prSet/>
      <dgm:spPr/>
      <dgm:t>
        <a:bodyPr/>
        <a:lstStyle/>
        <a:p>
          <a:endParaRPr lang="es-ES"/>
        </a:p>
      </dgm:t>
    </dgm:pt>
    <dgm:pt modelId="{B398EB36-4B9F-714D-9E19-20876F131B71}">
      <dgm:prSet phldrT="[Texto]"/>
      <dgm:spPr/>
      <dgm:t>
        <a:bodyPr/>
        <a:lstStyle/>
        <a:p>
          <a:r>
            <a:rPr lang="es-ES" dirty="0"/>
            <a:t>Espasticidad</a:t>
          </a:r>
        </a:p>
      </dgm:t>
    </dgm:pt>
    <dgm:pt modelId="{521C7372-F402-6244-8F16-59F6D23047F6}" type="parTrans" cxnId="{47D4C570-1331-4441-8B9F-133BEB18C60A}">
      <dgm:prSet/>
      <dgm:spPr/>
      <dgm:t>
        <a:bodyPr/>
        <a:lstStyle/>
        <a:p>
          <a:endParaRPr lang="es-ES"/>
        </a:p>
      </dgm:t>
    </dgm:pt>
    <dgm:pt modelId="{A57F4CFB-C799-894C-A0D5-D866704B2E51}" type="sibTrans" cxnId="{47D4C570-1331-4441-8B9F-133BEB18C60A}">
      <dgm:prSet/>
      <dgm:spPr/>
      <dgm:t>
        <a:bodyPr/>
        <a:lstStyle/>
        <a:p>
          <a:endParaRPr lang="es-ES"/>
        </a:p>
      </dgm:t>
    </dgm:pt>
    <dgm:pt modelId="{B324290F-0210-BF4F-AFC2-E18EC1B56975}">
      <dgm:prSet phldrT="[Texto]"/>
      <dgm:spPr/>
      <dgm:t>
        <a:bodyPr/>
        <a:lstStyle/>
        <a:p>
          <a:r>
            <a:rPr lang="es-ES" dirty="0"/>
            <a:t>Alteraciones intestinales</a:t>
          </a:r>
        </a:p>
      </dgm:t>
    </dgm:pt>
    <dgm:pt modelId="{0210B8B7-17E0-2B46-B920-EEBFC1313ECC}" type="parTrans" cxnId="{A64C0BD0-3448-F44F-97E1-20418EE22896}">
      <dgm:prSet/>
      <dgm:spPr/>
      <dgm:t>
        <a:bodyPr/>
        <a:lstStyle/>
        <a:p>
          <a:endParaRPr lang="es-ES"/>
        </a:p>
      </dgm:t>
    </dgm:pt>
    <dgm:pt modelId="{E0D46CB9-745C-B947-A96E-0594EA1AAD9E}" type="sibTrans" cxnId="{A64C0BD0-3448-F44F-97E1-20418EE22896}">
      <dgm:prSet/>
      <dgm:spPr/>
      <dgm:t>
        <a:bodyPr/>
        <a:lstStyle/>
        <a:p>
          <a:endParaRPr lang="es-ES"/>
        </a:p>
      </dgm:t>
    </dgm:pt>
    <dgm:pt modelId="{B9078686-DC8F-BC4D-8B47-58E411E9FA00}">
      <dgm:prSet phldrT="[Texto]"/>
      <dgm:spPr/>
      <dgm:t>
        <a:bodyPr/>
        <a:lstStyle/>
        <a:p>
          <a:r>
            <a:rPr lang="es-ES" dirty="0"/>
            <a:t>Memoria</a:t>
          </a:r>
        </a:p>
      </dgm:t>
    </dgm:pt>
    <dgm:pt modelId="{E79E87EA-427F-C141-AB86-6BACB8A76CC3}" type="parTrans" cxnId="{1142C32E-FE39-FF45-946B-3DDE9C7CEA52}">
      <dgm:prSet/>
      <dgm:spPr/>
      <dgm:t>
        <a:bodyPr/>
        <a:lstStyle/>
        <a:p>
          <a:endParaRPr lang="es-ES"/>
        </a:p>
      </dgm:t>
    </dgm:pt>
    <dgm:pt modelId="{C1995AAA-A9FC-C943-8DEE-69DB64C1FCAF}" type="sibTrans" cxnId="{1142C32E-FE39-FF45-946B-3DDE9C7CEA52}">
      <dgm:prSet/>
      <dgm:spPr/>
      <dgm:t>
        <a:bodyPr/>
        <a:lstStyle/>
        <a:p>
          <a:endParaRPr lang="es-ES"/>
        </a:p>
      </dgm:t>
    </dgm:pt>
    <dgm:pt modelId="{43C57FA8-3282-DE42-BC8B-BDC923BF9407}">
      <dgm:prSet phldrT="[Texto]"/>
      <dgm:spPr/>
      <dgm:t>
        <a:bodyPr/>
        <a:lstStyle/>
        <a:p>
          <a:r>
            <a:rPr lang="es-ES" dirty="0"/>
            <a:t>Depresión</a:t>
          </a:r>
        </a:p>
      </dgm:t>
    </dgm:pt>
    <dgm:pt modelId="{79DE5A54-C50B-E44B-902F-4828CE3970BB}" type="parTrans" cxnId="{1B3517EA-FE42-124C-B5F4-503E2F9458D4}">
      <dgm:prSet/>
      <dgm:spPr/>
      <dgm:t>
        <a:bodyPr/>
        <a:lstStyle/>
        <a:p>
          <a:endParaRPr lang="es-ES"/>
        </a:p>
      </dgm:t>
    </dgm:pt>
    <dgm:pt modelId="{4AA73396-6A4E-5C46-9B0D-88F88F733363}" type="sibTrans" cxnId="{1B3517EA-FE42-124C-B5F4-503E2F9458D4}">
      <dgm:prSet/>
      <dgm:spPr/>
      <dgm:t>
        <a:bodyPr/>
        <a:lstStyle/>
        <a:p>
          <a:endParaRPr lang="es-ES"/>
        </a:p>
      </dgm:t>
    </dgm:pt>
    <dgm:pt modelId="{8299643D-3E03-7F47-9B70-F1F2B81B6676}">
      <dgm:prSet phldrT="[Texto]"/>
      <dgm:spPr/>
      <dgm:t>
        <a:bodyPr/>
        <a:lstStyle/>
        <a:p>
          <a:r>
            <a:rPr lang="es-ES" dirty="0"/>
            <a:t>Dolor</a:t>
          </a:r>
        </a:p>
      </dgm:t>
    </dgm:pt>
    <dgm:pt modelId="{428FC2AB-FC9A-B446-B439-CD06377E555C}" type="parTrans" cxnId="{B4C78BF1-C37B-684A-A565-108431360CC6}">
      <dgm:prSet/>
      <dgm:spPr/>
      <dgm:t>
        <a:bodyPr/>
        <a:lstStyle/>
        <a:p>
          <a:endParaRPr lang="es-ES"/>
        </a:p>
      </dgm:t>
    </dgm:pt>
    <dgm:pt modelId="{B7569F36-BF63-8241-BE16-6D8AA62F0D60}" type="sibTrans" cxnId="{B4C78BF1-C37B-684A-A565-108431360CC6}">
      <dgm:prSet/>
      <dgm:spPr/>
      <dgm:t>
        <a:bodyPr/>
        <a:lstStyle/>
        <a:p>
          <a:endParaRPr lang="es-ES"/>
        </a:p>
      </dgm:t>
    </dgm:pt>
    <dgm:pt modelId="{AECBF9B4-9725-4F4A-B042-91BBDC9092E8}">
      <dgm:prSet phldrT="[Texto]"/>
      <dgm:spPr/>
      <dgm:t>
        <a:bodyPr/>
        <a:lstStyle/>
        <a:p>
          <a:r>
            <a:rPr lang="es-ES" dirty="0"/>
            <a:t>Labilidad emocional</a:t>
          </a:r>
        </a:p>
      </dgm:t>
    </dgm:pt>
    <dgm:pt modelId="{DBC7D3DA-9CD3-824B-9E2E-93F793F16CAD}" type="parTrans" cxnId="{DE1DF428-A305-F24B-B3DE-811B50B4B821}">
      <dgm:prSet/>
      <dgm:spPr/>
      <dgm:t>
        <a:bodyPr/>
        <a:lstStyle/>
        <a:p>
          <a:endParaRPr lang="es-ES"/>
        </a:p>
      </dgm:t>
    </dgm:pt>
    <dgm:pt modelId="{DDCDB558-0C06-524A-ABF8-41AD31478649}" type="sibTrans" cxnId="{DE1DF428-A305-F24B-B3DE-811B50B4B821}">
      <dgm:prSet/>
      <dgm:spPr/>
      <dgm:t>
        <a:bodyPr/>
        <a:lstStyle/>
        <a:p>
          <a:endParaRPr lang="es-ES"/>
        </a:p>
      </dgm:t>
    </dgm:pt>
    <dgm:pt modelId="{E59EF4D6-73EC-2D4D-8DF5-3AFFCE2C55DA}">
      <dgm:prSet phldrT="[Texto]"/>
      <dgm:spPr/>
      <dgm:t>
        <a:bodyPr/>
        <a:lstStyle/>
        <a:p>
          <a:r>
            <a:rPr lang="es-ES" dirty="0"/>
            <a:t>Visión doble / borrosa</a:t>
          </a:r>
        </a:p>
      </dgm:t>
    </dgm:pt>
    <dgm:pt modelId="{264FDBAF-40F0-2C4A-9916-22A70E7F6DA2}" type="parTrans" cxnId="{6BF49AB2-E9D2-5345-A59D-2282CBEF3C21}">
      <dgm:prSet/>
      <dgm:spPr/>
      <dgm:t>
        <a:bodyPr/>
        <a:lstStyle/>
        <a:p>
          <a:endParaRPr lang="es-ES"/>
        </a:p>
      </dgm:t>
    </dgm:pt>
    <dgm:pt modelId="{EDE2140B-598A-3042-B0D8-1B6C834AC97E}" type="sibTrans" cxnId="{6BF49AB2-E9D2-5345-A59D-2282CBEF3C21}">
      <dgm:prSet/>
      <dgm:spPr/>
      <dgm:t>
        <a:bodyPr/>
        <a:lstStyle/>
        <a:p>
          <a:endParaRPr lang="es-ES"/>
        </a:p>
      </dgm:t>
    </dgm:pt>
    <dgm:pt modelId="{9BEE0B74-0E10-484E-A30E-7A6DFDDEC110}">
      <dgm:prSet phldrT="[Texto]"/>
      <dgm:spPr/>
      <dgm:t>
        <a:bodyPr/>
        <a:lstStyle/>
        <a:p>
          <a:r>
            <a:rPr lang="es-ES" dirty="0"/>
            <a:t>Mareo</a:t>
          </a:r>
        </a:p>
      </dgm:t>
    </dgm:pt>
    <dgm:pt modelId="{9255B1F1-F18C-CB4F-BBB4-8578841A9395}" type="parTrans" cxnId="{F362239A-1A2A-AA44-B11E-951C330CC770}">
      <dgm:prSet/>
      <dgm:spPr/>
      <dgm:t>
        <a:bodyPr/>
        <a:lstStyle/>
        <a:p>
          <a:endParaRPr lang="es-ES"/>
        </a:p>
      </dgm:t>
    </dgm:pt>
    <dgm:pt modelId="{2CAAF813-E7E4-4B4F-BBE6-751779AFAD69}" type="sibTrans" cxnId="{F362239A-1A2A-AA44-B11E-951C330CC770}">
      <dgm:prSet/>
      <dgm:spPr/>
      <dgm:t>
        <a:bodyPr/>
        <a:lstStyle/>
        <a:p>
          <a:endParaRPr lang="es-ES"/>
        </a:p>
      </dgm:t>
    </dgm:pt>
    <dgm:pt modelId="{3F64B1E3-A267-7C4C-8A12-58A78E06A66F}">
      <dgm:prSet phldrT="[Texto]"/>
      <dgm:spPr/>
      <dgm:t>
        <a:bodyPr/>
        <a:lstStyle/>
        <a:p>
          <a:r>
            <a:rPr lang="es-ES" dirty="0"/>
            <a:t>Dificultades en el habla y la comunicación</a:t>
          </a:r>
        </a:p>
      </dgm:t>
    </dgm:pt>
    <dgm:pt modelId="{3265E846-0889-9843-9A85-7CA7A4836247}" type="parTrans" cxnId="{A2B5C7B0-8936-B249-82C9-F22F56FF8555}">
      <dgm:prSet/>
      <dgm:spPr/>
      <dgm:t>
        <a:bodyPr/>
        <a:lstStyle/>
        <a:p>
          <a:endParaRPr lang="es-ES"/>
        </a:p>
      </dgm:t>
    </dgm:pt>
    <dgm:pt modelId="{A6FE7912-B552-DC46-BE2C-4548E9A13F2A}" type="sibTrans" cxnId="{A2B5C7B0-8936-B249-82C9-F22F56FF8555}">
      <dgm:prSet/>
      <dgm:spPr/>
      <dgm:t>
        <a:bodyPr/>
        <a:lstStyle/>
        <a:p>
          <a:endParaRPr lang="es-ES"/>
        </a:p>
      </dgm:t>
    </dgm:pt>
    <dgm:pt modelId="{E4E2620E-2990-284F-9A72-EAB74E80B9AC}" type="pres">
      <dgm:prSet presAssocID="{471B67D7-F367-8444-9615-30BD923DDFCF}" presName="diagram" presStyleCnt="0">
        <dgm:presLayoutVars>
          <dgm:dir/>
          <dgm:resizeHandles val="exact"/>
        </dgm:presLayoutVars>
      </dgm:prSet>
      <dgm:spPr/>
    </dgm:pt>
    <dgm:pt modelId="{90684A4E-C426-FE4A-806F-F966F1946C19}" type="pres">
      <dgm:prSet presAssocID="{CC8446F0-2A36-2B4F-AA0F-B31781C2C6AD}" presName="node" presStyleLbl="node1" presStyleIdx="0" presStyleCnt="14">
        <dgm:presLayoutVars>
          <dgm:bulletEnabled val="1"/>
        </dgm:presLayoutVars>
      </dgm:prSet>
      <dgm:spPr/>
    </dgm:pt>
    <dgm:pt modelId="{6389D34B-9F1E-5D47-8413-9B84F48B9188}" type="pres">
      <dgm:prSet presAssocID="{940B7788-0FE7-F04D-86A0-4A5D64B6EB60}" presName="sibTrans" presStyleCnt="0"/>
      <dgm:spPr/>
    </dgm:pt>
    <dgm:pt modelId="{FFF2BD91-EA38-9B4D-A9EF-804249FA408D}" type="pres">
      <dgm:prSet presAssocID="{3F34073E-75D9-C045-89A8-122B3A891B60}" presName="node" presStyleLbl="node1" presStyleIdx="1" presStyleCnt="14">
        <dgm:presLayoutVars>
          <dgm:bulletEnabled val="1"/>
        </dgm:presLayoutVars>
      </dgm:prSet>
      <dgm:spPr/>
    </dgm:pt>
    <dgm:pt modelId="{06F6267F-3E28-E74C-B659-58C905B12642}" type="pres">
      <dgm:prSet presAssocID="{7E086F0C-52ED-784B-BDAE-43D8859E13A3}" presName="sibTrans" presStyleCnt="0"/>
      <dgm:spPr/>
    </dgm:pt>
    <dgm:pt modelId="{C49DF5E7-8F79-274A-A33D-C4CE74404E6A}" type="pres">
      <dgm:prSet presAssocID="{0561158C-6D93-0E43-80D2-2C539C76AA36}" presName="node" presStyleLbl="node1" presStyleIdx="2" presStyleCnt="14">
        <dgm:presLayoutVars>
          <dgm:bulletEnabled val="1"/>
        </dgm:presLayoutVars>
      </dgm:prSet>
      <dgm:spPr/>
    </dgm:pt>
    <dgm:pt modelId="{5CC75D03-799F-4B4D-A162-6808FDCBCB8E}" type="pres">
      <dgm:prSet presAssocID="{AE4E8F55-47E3-6641-BD2F-4B17E38CA1B3}" presName="sibTrans" presStyleCnt="0"/>
      <dgm:spPr/>
    </dgm:pt>
    <dgm:pt modelId="{EC4F90FE-36A2-8A46-BDD2-9F5C15D34FE9}" type="pres">
      <dgm:prSet presAssocID="{066C0F93-7336-4F43-B014-560D26B9E27D}" presName="node" presStyleLbl="node1" presStyleIdx="3" presStyleCnt="14">
        <dgm:presLayoutVars>
          <dgm:bulletEnabled val="1"/>
        </dgm:presLayoutVars>
      </dgm:prSet>
      <dgm:spPr/>
    </dgm:pt>
    <dgm:pt modelId="{085C0CF5-2BD0-634C-9199-C9A9E14A28D0}" type="pres">
      <dgm:prSet presAssocID="{FB052CB8-4066-DF4C-A93B-0D93A2649DE9}" presName="sibTrans" presStyleCnt="0"/>
      <dgm:spPr/>
    </dgm:pt>
    <dgm:pt modelId="{BB99C889-3762-184E-9F21-74CB76415E22}" type="pres">
      <dgm:prSet presAssocID="{6F0B10BF-0700-E043-B06A-60F47BB9A7A2}" presName="node" presStyleLbl="node1" presStyleIdx="4" presStyleCnt="14">
        <dgm:presLayoutVars>
          <dgm:bulletEnabled val="1"/>
        </dgm:presLayoutVars>
      </dgm:prSet>
      <dgm:spPr/>
    </dgm:pt>
    <dgm:pt modelId="{4A40862C-EB1D-E845-A5B2-7E6237A225C4}" type="pres">
      <dgm:prSet presAssocID="{7ADF0A19-D3D6-0440-A1AF-63E35733191A}" presName="sibTrans" presStyleCnt="0"/>
      <dgm:spPr/>
    </dgm:pt>
    <dgm:pt modelId="{DB7C97FB-3B0E-344E-8F64-49C16DEBCE91}" type="pres">
      <dgm:prSet presAssocID="{B398EB36-4B9F-714D-9E19-20876F131B71}" presName="node" presStyleLbl="node1" presStyleIdx="5" presStyleCnt="14">
        <dgm:presLayoutVars>
          <dgm:bulletEnabled val="1"/>
        </dgm:presLayoutVars>
      </dgm:prSet>
      <dgm:spPr/>
    </dgm:pt>
    <dgm:pt modelId="{190FD900-A904-6041-98BA-9E01E2EA8A71}" type="pres">
      <dgm:prSet presAssocID="{A57F4CFB-C799-894C-A0D5-D866704B2E51}" presName="sibTrans" presStyleCnt="0"/>
      <dgm:spPr/>
    </dgm:pt>
    <dgm:pt modelId="{116D8894-32EE-5E45-83CC-B66273212889}" type="pres">
      <dgm:prSet presAssocID="{B324290F-0210-BF4F-AFC2-E18EC1B56975}" presName="node" presStyleLbl="node1" presStyleIdx="6" presStyleCnt="14">
        <dgm:presLayoutVars>
          <dgm:bulletEnabled val="1"/>
        </dgm:presLayoutVars>
      </dgm:prSet>
      <dgm:spPr/>
    </dgm:pt>
    <dgm:pt modelId="{22DB0541-33C3-534A-B8C6-0DD4B6F032BA}" type="pres">
      <dgm:prSet presAssocID="{E0D46CB9-745C-B947-A96E-0594EA1AAD9E}" presName="sibTrans" presStyleCnt="0"/>
      <dgm:spPr/>
    </dgm:pt>
    <dgm:pt modelId="{B23DB8A4-70DC-4849-9801-50BE8A79A228}" type="pres">
      <dgm:prSet presAssocID="{B9078686-DC8F-BC4D-8B47-58E411E9FA00}" presName="node" presStyleLbl="node1" presStyleIdx="7" presStyleCnt="14">
        <dgm:presLayoutVars>
          <dgm:bulletEnabled val="1"/>
        </dgm:presLayoutVars>
      </dgm:prSet>
      <dgm:spPr/>
    </dgm:pt>
    <dgm:pt modelId="{C3DC7719-E607-5545-8581-E6502C05F81E}" type="pres">
      <dgm:prSet presAssocID="{C1995AAA-A9FC-C943-8DEE-69DB64C1FCAF}" presName="sibTrans" presStyleCnt="0"/>
      <dgm:spPr/>
    </dgm:pt>
    <dgm:pt modelId="{0CFB4A03-776D-3E4F-B265-CB62C512CEEB}" type="pres">
      <dgm:prSet presAssocID="{43C57FA8-3282-DE42-BC8B-BDC923BF9407}" presName="node" presStyleLbl="node1" presStyleIdx="8" presStyleCnt="14">
        <dgm:presLayoutVars>
          <dgm:bulletEnabled val="1"/>
        </dgm:presLayoutVars>
      </dgm:prSet>
      <dgm:spPr/>
    </dgm:pt>
    <dgm:pt modelId="{EDD08818-3EEB-8C41-BDCF-B5D421BC522C}" type="pres">
      <dgm:prSet presAssocID="{4AA73396-6A4E-5C46-9B0D-88F88F733363}" presName="sibTrans" presStyleCnt="0"/>
      <dgm:spPr/>
    </dgm:pt>
    <dgm:pt modelId="{193EA203-C3B8-C242-B359-2F9F6C58D465}" type="pres">
      <dgm:prSet presAssocID="{8299643D-3E03-7F47-9B70-F1F2B81B6676}" presName="node" presStyleLbl="node1" presStyleIdx="9" presStyleCnt="14">
        <dgm:presLayoutVars>
          <dgm:bulletEnabled val="1"/>
        </dgm:presLayoutVars>
      </dgm:prSet>
      <dgm:spPr/>
    </dgm:pt>
    <dgm:pt modelId="{BC777903-9647-F04C-A866-AAC9B73FE61A}" type="pres">
      <dgm:prSet presAssocID="{B7569F36-BF63-8241-BE16-6D8AA62F0D60}" presName="sibTrans" presStyleCnt="0"/>
      <dgm:spPr/>
    </dgm:pt>
    <dgm:pt modelId="{48A63B29-C715-764B-B057-47C23A8755A7}" type="pres">
      <dgm:prSet presAssocID="{AECBF9B4-9725-4F4A-B042-91BBDC9092E8}" presName="node" presStyleLbl="node1" presStyleIdx="10" presStyleCnt="14">
        <dgm:presLayoutVars>
          <dgm:bulletEnabled val="1"/>
        </dgm:presLayoutVars>
      </dgm:prSet>
      <dgm:spPr/>
    </dgm:pt>
    <dgm:pt modelId="{5D9BD3F9-42A3-2D45-B139-9A7917676F03}" type="pres">
      <dgm:prSet presAssocID="{DDCDB558-0C06-524A-ABF8-41AD31478649}" presName="sibTrans" presStyleCnt="0"/>
      <dgm:spPr/>
    </dgm:pt>
    <dgm:pt modelId="{57D2A5A9-5404-DE47-BE92-7CAC1E5B025F}" type="pres">
      <dgm:prSet presAssocID="{E59EF4D6-73EC-2D4D-8DF5-3AFFCE2C55DA}" presName="node" presStyleLbl="node1" presStyleIdx="11" presStyleCnt="14">
        <dgm:presLayoutVars>
          <dgm:bulletEnabled val="1"/>
        </dgm:presLayoutVars>
      </dgm:prSet>
      <dgm:spPr/>
    </dgm:pt>
    <dgm:pt modelId="{3BD1A178-41F3-0045-9824-CD959D5E9E5F}" type="pres">
      <dgm:prSet presAssocID="{EDE2140B-598A-3042-B0D8-1B6C834AC97E}" presName="sibTrans" presStyleCnt="0"/>
      <dgm:spPr/>
    </dgm:pt>
    <dgm:pt modelId="{B0A820EF-7202-7045-BCD9-591BE77FA11F}" type="pres">
      <dgm:prSet presAssocID="{9BEE0B74-0E10-484E-A30E-7A6DFDDEC110}" presName="node" presStyleLbl="node1" presStyleIdx="12" presStyleCnt="14">
        <dgm:presLayoutVars>
          <dgm:bulletEnabled val="1"/>
        </dgm:presLayoutVars>
      </dgm:prSet>
      <dgm:spPr/>
    </dgm:pt>
    <dgm:pt modelId="{3863C564-F052-624E-ABB3-8CB2A341BD68}" type="pres">
      <dgm:prSet presAssocID="{2CAAF813-E7E4-4B4F-BBE6-751779AFAD69}" presName="sibTrans" presStyleCnt="0"/>
      <dgm:spPr/>
    </dgm:pt>
    <dgm:pt modelId="{6F7E6397-3CBF-4747-9F77-17CD888F3E5D}" type="pres">
      <dgm:prSet presAssocID="{3F64B1E3-A267-7C4C-8A12-58A78E06A66F}" presName="node" presStyleLbl="node1" presStyleIdx="13" presStyleCnt="14">
        <dgm:presLayoutVars>
          <dgm:bulletEnabled val="1"/>
        </dgm:presLayoutVars>
      </dgm:prSet>
      <dgm:spPr/>
    </dgm:pt>
  </dgm:ptLst>
  <dgm:cxnLst>
    <dgm:cxn modelId="{742C9D09-6C8A-B444-90C0-BB496E71A17B}" srcId="{471B67D7-F367-8444-9615-30BD923DDFCF}" destId="{3F34073E-75D9-C045-89A8-122B3A891B60}" srcOrd="1" destOrd="0" parTransId="{D4E2CAE7-368A-D84D-93A7-E9BFCB19AC2B}" sibTransId="{7E086F0C-52ED-784B-BDAE-43D8859E13A3}"/>
    <dgm:cxn modelId="{35F32C10-781D-9848-9491-8BD244F1CA29}" srcId="{471B67D7-F367-8444-9615-30BD923DDFCF}" destId="{CC8446F0-2A36-2B4F-AA0F-B31781C2C6AD}" srcOrd="0" destOrd="0" parTransId="{72A582BC-C308-294A-9E85-042F02789895}" sibTransId="{940B7788-0FE7-F04D-86A0-4A5D64B6EB60}"/>
    <dgm:cxn modelId="{57EB0B15-A9AC-C345-B103-F5C2AD7CA724}" type="presOf" srcId="{471B67D7-F367-8444-9615-30BD923DDFCF}" destId="{E4E2620E-2990-284F-9A72-EAB74E80B9AC}" srcOrd="0" destOrd="0" presId="urn:microsoft.com/office/officeart/2005/8/layout/default"/>
    <dgm:cxn modelId="{EB67B416-A1F3-C341-AB5A-B024042525E1}" type="presOf" srcId="{3F64B1E3-A267-7C4C-8A12-58A78E06A66F}" destId="{6F7E6397-3CBF-4747-9F77-17CD888F3E5D}" srcOrd="0" destOrd="0" presId="urn:microsoft.com/office/officeart/2005/8/layout/default"/>
    <dgm:cxn modelId="{E6D55523-5EF4-DD43-A1F2-8C843C905831}" type="presOf" srcId="{8299643D-3E03-7F47-9B70-F1F2B81B6676}" destId="{193EA203-C3B8-C242-B359-2F9F6C58D465}" srcOrd="0" destOrd="0" presId="urn:microsoft.com/office/officeart/2005/8/layout/default"/>
    <dgm:cxn modelId="{3C4D9C27-9115-7540-A85E-87AA3C091E7A}" srcId="{471B67D7-F367-8444-9615-30BD923DDFCF}" destId="{6F0B10BF-0700-E043-B06A-60F47BB9A7A2}" srcOrd="4" destOrd="0" parTransId="{9FB043A2-EE63-ED46-A460-47FD31BC8C3D}" sibTransId="{7ADF0A19-D3D6-0440-A1AF-63E35733191A}"/>
    <dgm:cxn modelId="{DE1DF428-A305-F24B-B3DE-811B50B4B821}" srcId="{471B67D7-F367-8444-9615-30BD923DDFCF}" destId="{AECBF9B4-9725-4F4A-B042-91BBDC9092E8}" srcOrd="10" destOrd="0" parTransId="{DBC7D3DA-9CD3-824B-9E2E-93F793F16CAD}" sibTransId="{DDCDB558-0C06-524A-ABF8-41AD31478649}"/>
    <dgm:cxn modelId="{1142C32E-FE39-FF45-946B-3DDE9C7CEA52}" srcId="{471B67D7-F367-8444-9615-30BD923DDFCF}" destId="{B9078686-DC8F-BC4D-8B47-58E411E9FA00}" srcOrd="7" destOrd="0" parTransId="{E79E87EA-427F-C141-AB86-6BACB8A76CC3}" sibTransId="{C1995AAA-A9FC-C943-8DEE-69DB64C1FCAF}"/>
    <dgm:cxn modelId="{C3D0D338-A444-AC40-9E5C-5665303B6489}" type="presOf" srcId="{CC8446F0-2A36-2B4F-AA0F-B31781C2C6AD}" destId="{90684A4E-C426-FE4A-806F-F966F1946C19}" srcOrd="0" destOrd="0" presId="urn:microsoft.com/office/officeart/2005/8/layout/default"/>
    <dgm:cxn modelId="{AC31CF3F-3ACB-6149-BD31-38AF9619534C}" srcId="{471B67D7-F367-8444-9615-30BD923DDFCF}" destId="{0561158C-6D93-0E43-80D2-2C539C76AA36}" srcOrd="2" destOrd="0" parTransId="{BE94BFF1-022E-3D40-A48D-5001ADEFA6F1}" sibTransId="{AE4E8F55-47E3-6641-BD2F-4B17E38CA1B3}"/>
    <dgm:cxn modelId="{242D4846-D382-C740-A045-E28190223906}" type="presOf" srcId="{B398EB36-4B9F-714D-9E19-20876F131B71}" destId="{DB7C97FB-3B0E-344E-8F64-49C16DEBCE91}" srcOrd="0" destOrd="0" presId="urn:microsoft.com/office/officeart/2005/8/layout/default"/>
    <dgm:cxn modelId="{797EEF4B-AF56-F24D-A705-B2B17963E79A}" type="presOf" srcId="{066C0F93-7336-4F43-B014-560D26B9E27D}" destId="{EC4F90FE-36A2-8A46-BDD2-9F5C15D34FE9}" srcOrd="0" destOrd="0" presId="urn:microsoft.com/office/officeart/2005/8/layout/default"/>
    <dgm:cxn modelId="{1A47F26E-7491-ED47-9CAA-4122874FBCD8}" type="presOf" srcId="{3F34073E-75D9-C045-89A8-122B3A891B60}" destId="{FFF2BD91-EA38-9B4D-A9EF-804249FA408D}" srcOrd="0" destOrd="0" presId="urn:microsoft.com/office/officeart/2005/8/layout/default"/>
    <dgm:cxn modelId="{47D4C570-1331-4441-8B9F-133BEB18C60A}" srcId="{471B67D7-F367-8444-9615-30BD923DDFCF}" destId="{B398EB36-4B9F-714D-9E19-20876F131B71}" srcOrd="5" destOrd="0" parTransId="{521C7372-F402-6244-8F16-59F6D23047F6}" sibTransId="{A57F4CFB-C799-894C-A0D5-D866704B2E51}"/>
    <dgm:cxn modelId="{9110647C-93EF-BA4C-BA34-F5C69880C57E}" type="presOf" srcId="{43C57FA8-3282-DE42-BC8B-BDC923BF9407}" destId="{0CFB4A03-776D-3E4F-B265-CB62C512CEEB}" srcOrd="0" destOrd="0" presId="urn:microsoft.com/office/officeart/2005/8/layout/default"/>
    <dgm:cxn modelId="{7B54548F-7B74-6347-B59D-55514BB9CE52}" type="presOf" srcId="{B9078686-DC8F-BC4D-8B47-58E411E9FA00}" destId="{B23DB8A4-70DC-4849-9801-50BE8A79A228}" srcOrd="0" destOrd="0" presId="urn:microsoft.com/office/officeart/2005/8/layout/default"/>
    <dgm:cxn modelId="{F362239A-1A2A-AA44-B11E-951C330CC770}" srcId="{471B67D7-F367-8444-9615-30BD923DDFCF}" destId="{9BEE0B74-0E10-484E-A30E-7A6DFDDEC110}" srcOrd="12" destOrd="0" parTransId="{9255B1F1-F18C-CB4F-BBB4-8578841A9395}" sibTransId="{2CAAF813-E7E4-4B4F-BBE6-751779AFAD69}"/>
    <dgm:cxn modelId="{5AEF759C-16E4-3446-8233-E50A9C6B405C}" type="presOf" srcId="{E59EF4D6-73EC-2D4D-8DF5-3AFFCE2C55DA}" destId="{57D2A5A9-5404-DE47-BE92-7CAC1E5B025F}" srcOrd="0" destOrd="0" presId="urn:microsoft.com/office/officeart/2005/8/layout/default"/>
    <dgm:cxn modelId="{A2B5C7B0-8936-B249-82C9-F22F56FF8555}" srcId="{471B67D7-F367-8444-9615-30BD923DDFCF}" destId="{3F64B1E3-A267-7C4C-8A12-58A78E06A66F}" srcOrd="13" destOrd="0" parTransId="{3265E846-0889-9843-9A85-7CA7A4836247}" sibTransId="{A6FE7912-B552-DC46-BE2C-4548E9A13F2A}"/>
    <dgm:cxn modelId="{80DD5DB2-02EE-104A-BE3C-F187801A1D4E}" type="presOf" srcId="{B324290F-0210-BF4F-AFC2-E18EC1B56975}" destId="{116D8894-32EE-5E45-83CC-B66273212889}" srcOrd="0" destOrd="0" presId="urn:microsoft.com/office/officeart/2005/8/layout/default"/>
    <dgm:cxn modelId="{6BF49AB2-E9D2-5345-A59D-2282CBEF3C21}" srcId="{471B67D7-F367-8444-9615-30BD923DDFCF}" destId="{E59EF4D6-73EC-2D4D-8DF5-3AFFCE2C55DA}" srcOrd="11" destOrd="0" parTransId="{264FDBAF-40F0-2C4A-9916-22A70E7F6DA2}" sibTransId="{EDE2140B-598A-3042-B0D8-1B6C834AC97E}"/>
    <dgm:cxn modelId="{74F336BB-3134-A34D-90F4-D6004A756314}" type="presOf" srcId="{0561158C-6D93-0E43-80D2-2C539C76AA36}" destId="{C49DF5E7-8F79-274A-A33D-C4CE74404E6A}" srcOrd="0" destOrd="0" presId="urn:microsoft.com/office/officeart/2005/8/layout/default"/>
    <dgm:cxn modelId="{F58632C8-75A9-3F49-8CD1-28C411F6C20A}" type="presOf" srcId="{AECBF9B4-9725-4F4A-B042-91BBDC9092E8}" destId="{48A63B29-C715-764B-B057-47C23A8755A7}" srcOrd="0" destOrd="0" presId="urn:microsoft.com/office/officeart/2005/8/layout/default"/>
    <dgm:cxn modelId="{42DE41CE-2FFD-A74A-A890-5F8A6955C264}" srcId="{471B67D7-F367-8444-9615-30BD923DDFCF}" destId="{066C0F93-7336-4F43-B014-560D26B9E27D}" srcOrd="3" destOrd="0" parTransId="{F19C5EC8-DD49-0440-A17D-CBA975732D8B}" sibTransId="{FB052CB8-4066-DF4C-A93B-0D93A2649DE9}"/>
    <dgm:cxn modelId="{A64C0BD0-3448-F44F-97E1-20418EE22896}" srcId="{471B67D7-F367-8444-9615-30BD923DDFCF}" destId="{B324290F-0210-BF4F-AFC2-E18EC1B56975}" srcOrd="6" destOrd="0" parTransId="{0210B8B7-17E0-2B46-B920-EEBFC1313ECC}" sibTransId="{E0D46CB9-745C-B947-A96E-0594EA1AAD9E}"/>
    <dgm:cxn modelId="{EB29C6DA-0C0E-534D-9963-8D1236666B28}" type="presOf" srcId="{6F0B10BF-0700-E043-B06A-60F47BB9A7A2}" destId="{BB99C889-3762-184E-9F21-74CB76415E22}" srcOrd="0" destOrd="0" presId="urn:microsoft.com/office/officeart/2005/8/layout/default"/>
    <dgm:cxn modelId="{1B3517EA-FE42-124C-B5F4-503E2F9458D4}" srcId="{471B67D7-F367-8444-9615-30BD923DDFCF}" destId="{43C57FA8-3282-DE42-BC8B-BDC923BF9407}" srcOrd="8" destOrd="0" parTransId="{79DE5A54-C50B-E44B-902F-4828CE3970BB}" sibTransId="{4AA73396-6A4E-5C46-9B0D-88F88F733363}"/>
    <dgm:cxn modelId="{50C418EE-A95B-7C4A-90C4-073871A65D7A}" type="presOf" srcId="{9BEE0B74-0E10-484E-A30E-7A6DFDDEC110}" destId="{B0A820EF-7202-7045-BCD9-591BE77FA11F}" srcOrd="0" destOrd="0" presId="urn:microsoft.com/office/officeart/2005/8/layout/default"/>
    <dgm:cxn modelId="{B4C78BF1-C37B-684A-A565-108431360CC6}" srcId="{471B67D7-F367-8444-9615-30BD923DDFCF}" destId="{8299643D-3E03-7F47-9B70-F1F2B81B6676}" srcOrd="9" destOrd="0" parTransId="{428FC2AB-FC9A-B446-B439-CD06377E555C}" sibTransId="{B7569F36-BF63-8241-BE16-6D8AA62F0D60}"/>
    <dgm:cxn modelId="{78DFBA7C-3868-2846-B7B9-D36F3854B01B}" type="presParOf" srcId="{E4E2620E-2990-284F-9A72-EAB74E80B9AC}" destId="{90684A4E-C426-FE4A-806F-F966F1946C19}" srcOrd="0" destOrd="0" presId="urn:microsoft.com/office/officeart/2005/8/layout/default"/>
    <dgm:cxn modelId="{5C76D233-97EB-234B-A7EE-8B11FA4321C3}" type="presParOf" srcId="{E4E2620E-2990-284F-9A72-EAB74E80B9AC}" destId="{6389D34B-9F1E-5D47-8413-9B84F48B9188}" srcOrd="1" destOrd="0" presId="urn:microsoft.com/office/officeart/2005/8/layout/default"/>
    <dgm:cxn modelId="{26C13840-6C04-4D4E-8D11-6EDCEBBA7A64}" type="presParOf" srcId="{E4E2620E-2990-284F-9A72-EAB74E80B9AC}" destId="{FFF2BD91-EA38-9B4D-A9EF-804249FA408D}" srcOrd="2" destOrd="0" presId="urn:microsoft.com/office/officeart/2005/8/layout/default"/>
    <dgm:cxn modelId="{BB16DE0C-9EE0-484E-A879-656688D5DDA4}" type="presParOf" srcId="{E4E2620E-2990-284F-9A72-EAB74E80B9AC}" destId="{06F6267F-3E28-E74C-B659-58C905B12642}" srcOrd="3" destOrd="0" presId="urn:microsoft.com/office/officeart/2005/8/layout/default"/>
    <dgm:cxn modelId="{F278FD9F-6ED5-FD48-8190-F276B1F4C910}" type="presParOf" srcId="{E4E2620E-2990-284F-9A72-EAB74E80B9AC}" destId="{C49DF5E7-8F79-274A-A33D-C4CE74404E6A}" srcOrd="4" destOrd="0" presId="urn:microsoft.com/office/officeart/2005/8/layout/default"/>
    <dgm:cxn modelId="{887FFFFE-991E-0149-8D6E-9DE77EC7B20F}" type="presParOf" srcId="{E4E2620E-2990-284F-9A72-EAB74E80B9AC}" destId="{5CC75D03-799F-4B4D-A162-6808FDCBCB8E}" srcOrd="5" destOrd="0" presId="urn:microsoft.com/office/officeart/2005/8/layout/default"/>
    <dgm:cxn modelId="{9433960A-AE7B-6849-8F70-AEA9B987F828}" type="presParOf" srcId="{E4E2620E-2990-284F-9A72-EAB74E80B9AC}" destId="{EC4F90FE-36A2-8A46-BDD2-9F5C15D34FE9}" srcOrd="6" destOrd="0" presId="urn:microsoft.com/office/officeart/2005/8/layout/default"/>
    <dgm:cxn modelId="{C328F267-1277-D84B-81A9-A11DA41E7EFA}" type="presParOf" srcId="{E4E2620E-2990-284F-9A72-EAB74E80B9AC}" destId="{085C0CF5-2BD0-634C-9199-C9A9E14A28D0}" srcOrd="7" destOrd="0" presId="urn:microsoft.com/office/officeart/2005/8/layout/default"/>
    <dgm:cxn modelId="{81C53B0D-4E51-E44D-8EA0-EF2C12E50BDC}" type="presParOf" srcId="{E4E2620E-2990-284F-9A72-EAB74E80B9AC}" destId="{BB99C889-3762-184E-9F21-74CB76415E22}" srcOrd="8" destOrd="0" presId="urn:microsoft.com/office/officeart/2005/8/layout/default"/>
    <dgm:cxn modelId="{B9A7F74C-C9AB-3149-A84A-AEC006DA9A72}" type="presParOf" srcId="{E4E2620E-2990-284F-9A72-EAB74E80B9AC}" destId="{4A40862C-EB1D-E845-A5B2-7E6237A225C4}" srcOrd="9" destOrd="0" presId="urn:microsoft.com/office/officeart/2005/8/layout/default"/>
    <dgm:cxn modelId="{D902B493-A51B-714F-AA0E-75520DE2A667}" type="presParOf" srcId="{E4E2620E-2990-284F-9A72-EAB74E80B9AC}" destId="{DB7C97FB-3B0E-344E-8F64-49C16DEBCE91}" srcOrd="10" destOrd="0" presId="urn:microsoft.com/office/officeart/2005/8/layout/default"/>
    <dgm:cxn modelId="{FB026FE3-AFBE-844B-BBFA-A8D667C17737}" type="presParOf" srcId="{E4E2620E-2990-284F-9A72-EAB74E80B9AC}" destId="{190FD900-A904-6041-98BA-9E01E2EA8A71}" srcOrd="11" destOrd="0" presId="urn:microsoft.com/office/officeart/2005/8/layout/default"/>
    <dgm:cxn modelId="{6DFC42A6-1D97-4247-BD8C-0AEF90629FFF}" type="presParOf" srcId="{E4E2620E-2990-284F-9A72-EAB74E80B9AC}" destId="{116D8894-32EE-5E45-83CC-B66273212889}" srcOrd="12" destOrd="0" presId="urn:microsoft.com/office/officeart/2005/8/layout/default"/>
    <dgm:cxn modelId="{D3CA9241-E0F5-4244-B222-6CE3A12BDBA8}" type="presParOf" srcId="{E4E2620E-2990-284F-9A72-EAB74E80B9AC}" destId="{22DB0541-33C3-534A-B8C6-0DD4B6F032BA}" srcOrd="13" destOrd="0" presId="urn:microsoft.com/office/officeart/2005/8/layout/default"/>
    <dgm:cxn modelId="{7D222E40-1249-B343-A786-E0AD180DD251}" type="presParOf" srcId="{E4E2620E-2990-284F-9A72-EAB74E80B9AC}" destId="{B23DB8A4-70DC-4849-9801-50BE8A79A228}" srcOrd="14" destOrd="0" presId="urn:microsoft.com/office/officeart/2005/8/layout/default"/>
    <dgm:cxn modelId="{884F99BB-8301-924A-9F66-9559828723D2}" type="presParOf" srcId="{E4E2620E-2990-284F-9A72-EAB74E80B9AC}" destId="{C3DC7719-E607-5545-8581-E6502C05F81E}" srcOrd="15" destOrd="0" presId="urn:microsoft.com/office/officeart/2005/8/layout/default"/>
    <dgm:cxn modelId="{DFD50CA9-DF05-6B45-8211-5CF8BD01031D}" type="presParOf" srcId="{E4E2620E-2990-284F-9A72-EAB74E80B9AC}" destId="{0CFB4A03-776D-3E4F-B265-CB62C512CEEB}" srcOrd="16" destOrd="0" presId="urn:microsoft.com/office/officeart/2005/8/layout/default"/>
    <dgm:cxn modelId="{650F21D0-E995-7B48-B681-B97A530C082F}" type="presParOf" srcId="{E4E2620E-2990-284F-9A72-EAB74E80B9AC}" destId="{EDD08818-3EEB-8C41-BDCF-B5D421BC522C}" srcOrd="17" destOrd="0" presId="urn:microsoft.com/office/officeart/2005/8/layout/default"/>
    <dgm:cxn modelId="{EE8A2CD0-4EA1-5E43-912B-66396E03764D}" type="presParOf" srcId="{E4E2620E-2990-284F-9A72-EAB74E80B9AC}" destId="{193EA203-C3B8-C242-B359-2F9F6C58D465}" srcOrd="18" destOrd="0" presId="urn:microsoft.com/office/officeart/2005/8/layout/default"/>
    <dgm:cxn modelId="{E31D4F59-CF16-3842-9AB1-D9315EE1BDC2}" type="presParOf" srcId="{E4E2620E-2990-284F-9A72-EAB74E80B9AC}" destId="{BC777903-9647-F04C-A866-AAC9B73FE61A}" srcOrd="19" destOrd="0" presId="urn:microsoft.com/office/officeart/2005/8/layout/default"/>
    <dgm:cxn modelId="{92E600A9-D346-7B41-ACDC-77383B52545D}" type="presParOf" srcId="{E4E2620E-2990-284F-9A72-EAB74E80B9AC}" destId="{48A63B29-C715-764B-B057-47C23A8755A7}" srcOrd="20" destOrd="0" presId="urn:microsoft.com/office/officeart/2005/8/layout/default"/>
    <dgm:cxn modelId="{8D334148-4510-5840-AC29-1E7062BD1353}" type="presParOf" srcId="{E4E2620E-2990-284F-9A72-EAB74E80B9AC}" destId="{5D9BD3F9-42A3-2D45-B139-9A7917676F03}" srcOrd="21" destOrd="0" presId="urn:microsoft.com/office/officeart/2005/8/layout/default"/>
    <dgm:cxn modelId="{E3AA13CB-5BDF-E147-B899-554A9A507025}" type="presParOf" srcId="{E4E2620E-2990-284F-9A72-EAB74E80B9AC}" destId="{57D2A5A9-5404-DE47-BE92-7CAC1E5B025F}" srcOrd="22" destOrd="0" presId="urn:microsoft.com/office/officeart/2005/8/layout/default"/>
    <dgm:cxn modelId="{F6EDCEE0-8112-8E44-92F9-97736CFD951E}" type="presParOf" srcId="{E4E2620E-2990-284F-9A72-EAB74E80B9AC}" destId="{3BD1A178-41F3-0045-9824-CD959D5E9E5F}" srcOrd="23" destOrd="0" presId="urn:microsoft.com/office/officeart/2005/8/layout/default"/>
    <dgm:cxn modelId="{8382F81C-E4FC-AF47-BFC7-917A633FC39D}" type="presParOf" srcId="{E4E2620E-2990-284F-9A72-EAB74E80B9AC}" destId="{B0A820EF-7202-7045-BCD9-591BE77FA11F}" srcOrd="24" destOrd="0" presId="urn:microsoft.com/office/officeart/2005/8/layout/default"/>
    <dgm:cxn modelId="{D7DBEE15-FD0C-3848-8AF6-4EFD01AE716F}" type="presParOf" srcId="{E4E2620E-2990-284F-9A72-EAB74E80B9AC}" destId="{3863C564-F052-624E-ABB3-8CB2A341BD68}" srcOrd="25" destOrd="0" presId="urn:microsoft.com/office/officeart/2005/8/layout/default"/>
    <dgm:cxn modelId="{88D49AAD-4ACE-794A-A601-3556FA44ED86}" type="presParOf" srcId="{E4E2620E-2990-284F-9A72-EAB74E80B9AC}" destId="{6F7E6397-3CBF-4747-9F77-17CD888F3E5D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311400-3C1C-D94F-B2C1-81996D45047A}" type="doc">
      <dgm:prSet loTypeId="urn:microsoft.com/office/officeart/2005/8/layout/default" loCatId="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s-ES"/>
        </a:p>
      </dgm:t>
    </dgm:pt>
    <dgm:pt modelId="{8484FDC0-99F0-D74A-AAD3-199E00240D3E}">
      <dgm:prSet/>
      <dgm:spPr/>
      <dgm:t>
        <a:bodyPr/>
        <a:lstStyle/>
        <a:p>
          <a:pPr rtl="0"/>
          <a:r>
            <a:rPr lang="es-ES_tradnl"/>
            <a:t>Urgencia 65%</a:t>
          </a:r>
        </a:p>
      </dgm:t>
    </dgm:pt>
    <dgm:pt modelId="{08EB5810-B61A-4247-903C-A20F5F5A56F7}" type="parTrans" cxnId="{E696FEDB-EC15-584C-B716-2DB1424A5B69}">
      <dgm:prSet/>
      <dgm:spPr/>
      <dgm:t>
        <a:bodyPr/>
        <a:lstStyle/>
        <a:p>
          <a:endParaRPr lang="es-ES"/>
        </a:p>
      </dgm:t>
    </dgm:pt>
    <dgm:pt modelId="{1E2AA231-3B35-2747-8B65-AB759FF3E4F1}" type="sibTrans" cxnId="{E696FEDB-EC15-584C-B716-2DB1424A5B69}">
      <dgm:prSet/>
      <dgm:spPr/>
      <dgm:t>
        <a:bodyPr/>
        <a:lstStyle/>
        <a:p>
          <a:endParaRPr lang="es-ES"/>
        </a:p>
      </dgm:t>
    </dgm:pt>
    <dgm:pt modelId="{1F5DDEE1-F0F8-6941-80BF-107F5CE73467}">
      <dgm:prSet/>
      <dgm:spPr/>
      <dgm:t>
        <a:bodyPr/>
        <a:lstStyle/>
        <a:p>
          <a:pPr rtl="0"/>
          <a:r>
            <a:rPr lang="es-ES_tradnl"/>
            <a:t>Frecuencia 44%</a:t>
          </a:r>
        </a:p>
      </dgm:t>
    </dgm:pt>
    <dgm:pt modelId="{8CB510EC-CB16-E84C-8A86-064DC36F18C9}" type="parTrans" cxnId="{9A28EB80-9642-0D44-AEFA-CC286781F860}">
      <dgm:prSet/>
      <dgm:spPr/>
      <dgm:t>
        <a:bodyPr/>
        <a:lstStyle/>
        <a:p>
          <a:endParaRPr lang="es-ES"/>
        </a:p>
      </dgm:t>
    </dgm:pt>
    <dgm:pt modelId="{73DAF19B-5F62-0A45-95F7-CD2D2CB86BB8}" type="sibTrans" cxnId="{9A28EB80-9642-0D44-AEFA-CC286781F860}">
      <dgm:prSet/>
      <dgm:spPr/>
      <dgm:t>
        <a:bodyPr/>
        <a:lstStyle/>
        <a:p>
          <a:endParaRPr lang="es-ES"/>
        </a:p>
      </dgm:t>
    </dgm:pt>
    <dgm:pt modelId="{554A6CC5-9775-9B40-BF0A-0EEA52B4F060}">
      <dgm:prSet/>
      <dgm:spPr/>
      <dgm:t>
        <a:bodyPr/>
        <a:lstStyle/>
        <a:p>
          <a:pPr rtl="0"/>
          <a:r>
            <a:rPr lang="es-ES_tradnl"/>
            <a:t>Incontinencia Urinaria: 42%</a:t>
          </a:r>
        </a:p>
      </dgm:t>
    </dgm:pt>
    <dgm:pt modelId="{25D376E9-76F8-E243-BFF3-C6B453812DAE}" type="parTrans" cxnId="{F02FAB84-76F4-A04B-8237-7622BD987C15}">
      <dgm:prSet/>
      <dgm:spPr/>
      <dgm:t>
        <a:bodyPr/>
        <a:lstStyle/>
        <a:p>
          <a:endParaRPr lang="es-ES"/>
        </a:p>
      </dgm:t>
    </dgm:pt>
    <dgm:pt modelId="{20B651A1-F2C3-8741-902F-6A3428B43262}" type="sibTrans" cxnId="{F02FAB84-76F4-A04B-8237-7622BD987C15}">
      <dgm:prSet/>
      <dgm:spPr/>
      <dgm:t>
        <a:bodyPr/>
        <a:lstStyle/>
        <a:p>
          <a:endParaRPr lang="es-ES"/>
        </a:p>
      </dgm:t>
    </dgm:pt>
    <dgm:pt modelId="{E2ADFBDA-F9FE-344F-9308-DFD76B2503FA}">
      <dgm:prSet/>
      <dgm:spPr/>
      <dgm:t>
        <a:bodyPr/>
        <a:lstStyle/>
        <a:p>
          <a:pPr rtl="0"/>
          <a:r>
            <a:rPr lang="es-ES_tradnl"/>
            <a:t>Incontinencia de Urgencia: 17%</a:t>
          </a:r>
        </a:p>
      </dgm:t>
    </dgm:pt>
    <dgm:pt modelId="{F853CB5F-BAFE-FC4B-94AB-77E95B08FF13}" type="parTrans" cxnId="{B9CA161D-7DE0-DB48-9E5B-4783328C4B3D}">
      <dgm:prSet/>
      <dgm:spPr/>
      <dgm:t>
        <a:bodyPr/>
        <a:lstStyle/>
        <a:p>
          <a:endParaRPr lang="es-ES"/>
        </a:p>
      </dgm:t>
    </dgm:pt>
    <dgm:pt modelId="{F3B5B58B-7EAD-374E-8D21-61BA316F6C3E}" type="sibTrans" cxnId="{B9CA161D-7DE0-DB48-9E5B-4783328C4B3D}">
      <dgm:prSet/>
      <dgm:spPr/>
      <dgm:t>
        <a:bodyPr/>
        <a:lstStyle/>
        <a:p>
          <a:endParaRPr lang="es-ES"/>
        </a:p>
      </dgm:t>
    </dgm:pt>
    <dgm:pt modelId="{AAB02B34-2F34-624C-BDAB-13ECBA0DFF14}">
      <dgm:prSet/>
      <dgm:spPr/>
      <dgm:t>
        <a:bodyPr/>
        <a:lstStyle/>
        <a:p>
          <a:pPr rtl="0"/>
          <a:r>
            <a:rPr lang="ro-RO"/>
            <a:t>Disuria: 13%</a:t>
          </a:r>
        </a:p>
      </dgm:t>
    </dgm:pt>
    <dgm:pt modelId="{589F7B0A-67C8-6143-9170-2E797AF0A5B4}" type="parTrans" cxnId="{4A560FD1-1602-8149-8223-BBF9538DB37E}">
      <dgm:prSet/>
      <dgm:spPr/>
      <dgm:t>
        <a:bodyPr/>
        <a:lstStyle/>
        <a:p>
          <a:endParaRPr lang="es-ES"/>
        </a:p>
      </dgm:t>
    </dgm:pt>
    <dgm:pt modelId="{A58BACF0-D595-1E46-A927-B74998260C96}" type="sibTrans" cxnId="{4A560FD1-1602-8149-8223-BBF9538DB37E}">
      <dgm:prSet/>
      <dgm:spPr/>
      <dgm:t>
        <a:bodyPr/>
        <a:lstStyle/>
        <a:p>
          <a:endParaRPr lang="es-ES"/>
        </a:p>
      </dgm:t>
    </dgm:pt>
    <dgm:pt modelId="{7EF57AAD-B609-2840-B057-EF8F4ABBBC5C}">
      <dgm:prSet/>
      <dgm:spPr/>
      <dgm:t>
        <a:bodyPr/>
        <a:lstStyle/>
        <a:p>
          <a:pPr rtl="0"/>
          <a:r>
            <a:rPr lang="es-ES_tradnl" dirty="0"/>
            <a:t>Incontinencia mixta: 8%</a:t>
          </a:r>
        </a:p>
      </dgm:t>
    </dgm:pt>
    <dgm:pt modelId="{5FB8D86E-8BE9-1C44-8924-EA99DA4BDE97}" type="parTrans" cxnId="{3AD9D32E-845A-AE43-9CE1-A773640A8734}">
      <dgm:prSet/>
      <dgm:spPr/>
      <dgm:t>
        <a:bodyPr/>
        <a:lstStyle/>
        <a:p>
          <a:endParaRPr lang="es-ES"/>
        </a:p>
      </dgm:t>
    </dgm:pt>
    <dgm:pt modelId="{D66E94FF-4750-E546-B545-15D2F74D353A}" type="sibTrans" cxnId="{3AD9D32E-845A-AE43-9CE1-A773640A8734}">
      <dgm:prSet/>
      <dgm:spPr/>
      <dgm:t>
        <a:bodyPr/>
        <a:lstStyle/>
        <a:p>
          <a:endParaRPr lang="es-ES"/>
        </a:p>
      </dgm:t>
    </dgm:pt>
    <dgm:pt modelId="{53197750-C2F8-DB4D-B9C4-3B0D14175573}" type="pres">
      <dgm:prSet presAssocID="{FC311400-3C1C-D94F-B2C1-81996D45047A}" presName="diagram" presStyleCnt="0">
        <dgm:presLayoutVars>
          <dgm:dir/>
          <dgm:resizeHandles val="exact"/>
        </dgm:presLayoutVars>
      </dgm:prSet>
      <dgm:spPr/>
    </dgm:pt>
    <dgm:pt modelId="{6658D14C-CC07-4848-8E51-D09C085F8EB8}" type="pres">
      <dgm:prSet presAssocID="{8484FDC0-99F0-D74A-AAD3-199E00240D3E}" presName="node" presStyleLbl="node1" presStyleIdx="0" presStyleCnt="6">
        <dgm:presLayoutVars>
          <dgm:bulletEnabled val="1"/>
        </dgm:presLayoutVars>
      </dgm:prSet>
      <dgm:spPr/>
    </dgm:pt>
    <dgm:pt modelId="{D4B71B6C-1942-E449-9153-B370A3CD5C45}" type="pres">
      <dgm:prSet presAssocID="{1E2AA231-3B35-2747-8B65-AB759FF3E4F1}" presName="sibTrans" presStyleCnt="0"/>
      <dgm:spPr/>
    </dgm:pt>
    <dgm:pt modelId="{00332436-EA51-E844-BB14-76E136266EEE}" type="pres">
      <dgm:prSet presAssocID="{1F5DDEE1-F0F8-6941-80BF-107F5CE73467}" presName="node" presStyleLbl="node1" presStyleIdx="1" presStyleCnt="6">
        <dgm:presLayoutVars>
          <dgm:bulletEnabled val="1"/>
        </dgm:presLayoutVars>
      </dgm:prSet>
      <dgm:spPr/>
    </dgm:pt>
    <dgm:pt modelId="{0F483859-D10E-1241-AF5C-76A304E6ADEB}" type="pres">
      <dgm:prSet presAssocID="{73DAF19B-5F62-0A45-95F7-CD2D2CB86BB8}" presName="sibTrans" presStyleCnt="0"/>
      <dgm:spPr/>
    </dgm:pt>
    <dgm:pt modelId="{CD98234A-6BA8-C74E-AA5E-F4CD802B718B}" type="pres">
      <dgm:prSet presAssocID="{554A6CC5-9775-9B40-BF0A-0EEA52B4F060}" presName="node" presStyleLbl="node1" presStyleIdx="2" presStyleCnt="6">
        <dgm:presLayoutVars>
          <dgm:bulletEnabled val="1"/>
        </dgm:presLayoutVars>
      </dgm:prSet>
      <dgm:spPr/>
    </dgm:pt>
    <dgm:pt modelId="{5F288500-DA17-8548-862E-0FC589BC7F39}" type="pres">
      <dgm:prSet presAssocID="{20B651A1-F2C3-8741-902F-6A3428B43262}" presName="sibTrans" presStyleCnt="0"/>
      <dgm:spPr/>
    </dgm:pt>
    <dgm:pt modelId="{E50116E9-B428-134B-9B6B-44178A4474BC}" type="pres">
      <dgm:prSet presAssocID="{E2ADFBDA-F9FE-344F-9308-DFD76B2503FA}" presName="node" presStyleLbl="node1" presStyleIdx="3" presStyleCnt="6">
        <dgm:presLayoutVars>
          <dgm:bulletEnabled val="1"/>
        </dgm:presLayoutVars>
      </dgm:prSet>
      <dgm:spPr/>
    </dgm:pt>
    <dgm:pt modelId="{0AAD21F9-8C8E-6147-A3C4-343B7261E771}" type="pres">
      <dgm:prSet presAssocID="{F3B5B58B-7EAD-374E-8D21-61BA316F6C3E}" presName="sibTrans" presStyleCnt="0"/>
      <dgm:spPr/>
    </dgm:pt>
    <dgm:pt modelId="{B4FAC739-92D8-A74C-B5CF-F09F2002B99D}" type="pres">
      <dgm:prSet presAssocID="{AAB02B34-2F34-624C-BDAB-13ECBA0DFF14}" presName="node" presStyleLbl="node1" presStyleIdx="4" presStyleCnt="6">
        <dgm:presLayoutVars>
          <dgm:bulletEnabled val="1"/>
        </dgm:presLayoutVars>
      </dgm:prSet>
      <dgm:spPr/>
    </dgm:pt>
    <dgm:pt modelId="{8CAD36C2-A2AD-D248-93D6-B66622BFE26A}" type="pres">
      <dgm:prSet presAssocID="{A58BACF0-D595-1E46-A927-B74998260C96}" presName="sibTrans" presStyleCnt="0"/>
      <dgm:spPr/>
    </dgm:pt>
    <dgm:pt modelId="{9DB4FB57-BA81-2241-8B28-9654DF2703C8}" type="pres">
      <dgm:prSet presAssocID="{7EF57AAD-B609-2840-B057-EF8F4ABBBC5C}" presName="node" presStyleLbl="node1" presStyleIdx="5" presStyleCnt="6">
        <dgm:presLayoutVars>
          <dgm:bulletEnabled val="1"/>
        </dgm:presLayoutVars>
      </dgm:prSet>
      <dgm:spPr/>
    </dgm:pt>
  </dgm:ptLst>
  <dgm:cxnLst>
    <dgm:cxn modelId="{94F3A102-2580-5C46-A5DF-33D748358977}" type="presOf" srcId="{554A6CC5-9775-9B40-BF0A-0EEA52B4F060}" destId="{CD98234A-6BA8-C74E-AA5E-F4CD802B718B}" srcOrd="0" destOrd="0" presId="urn:microsoft.com/office/officeart/2005/8/layout/default"/>
    <dgm:cxn modelId="{B9CA161D-7DE0-DB48-9E5B-4783328C4B3D}" srcId="{FC311400-3C1C-D94F-B2C1-81996D45047A}" destId="{E2ADFBDA-F9FE-344F-9308-DFD76B2503FA}" srcOrd="3" destOrd="0" parTransId="{F853CB5F-BAFE-FC4B-94AB-77E95B08FF13}" sibTransId="{F3B5B58B-7EAD-374E-8D21-61BA316F6C3E}"/>
    <dgm:cxn modelId="{34192022-362B-554E-9EB5-6D9570F50DFF}" type="presOf" srcId="{8484FDC0-99F0-D74A-AAD3-199E00240D3E}" destId="{6658D14C-CC07-4848-8E51-D09C085F8EB8}" srcOrd="0" destOrd="0" presId="urn:microsoft.com/office/officeart/2005/8/layout/default"/>
    <dgm:cxn modelId="{3AD9D32E-845A-AE43-9CE1-A773640A8734}" srcId="{FC311400-3C1C-D94F-B2C1-81996D45047A}" destId="{7EF57AAD-B609-2840-B057-EF8F4ABBBC5C}" srcOrd="5" destOrd="0" parTransId="{5FB8D86E-8BE9-1C44-8924-EA99DA4BDE97}" sibTransId="{D66E94FF-4750-E546-B545-15D2F74D353A}"/>
    <dgm:cxn modelId="{71A10A35-7FEA-E146-8D45-CA0AE1E1E8B7}" type="presOf" srcId="{FC311400-3C1C-D94F-B2C1-81996D45047A}" destId="{53197750-C2F8-DB4D-B9C4-3B0D14175573}" srcOrd="0" destOrd="0" presId="urn:microsoft.com/office/officeart/2005/8/layout/default"/>
    <dgm:cxn modelId="{D30F045D-4121-F141-92D0-FB18B83E8212}" type="presOf" srcId="{E2ADFBDA-F9FE-344F-9308-DFD76B2503FA}" destId="{E50116E9-B428-134B-9B6B-44178A4474BC}" srcOrd="0" destOrd="0" presId="urn:microsoft.com/office/officeart/2005/8/layout/default"/>
    <dgm:cxn modelId="{4CF3754F-850E-D94F-8584-E9A80453172F}" type="presOf" srcId="{1F5DDEE1-F0F8-6941-80BF-107F5CE73467}" destId="{00332436-EA51-E844-BB14-76E136266EEE}" srcOrd="0" destOrd="0" presId="urn:microsoft.com/office/officeart/2005/8/layout/default"/>
    <dgm:cxn modelId="{A2AFF877-1D85-CF4E-A106-BEF649130D84}" type="presOf" srcId="{AAB02B34-2F34-624C-BDAB-13ECBA0DFF14}" destId="{B4FAC739-92D8-A74C-B5CF-F09F2002B99D}" srcOrd="0" destOrd="0" presId="urn:microsoft.com/office/officeart/2005/8/layout/default"/>
    <dgm:cxn modelId="{9A28EB80-9642-0D44-AEFA-CC286781F860}" srcId="{FC311400-3C1C-D94F-B2C1-81996D45047A}" destId="{1F5DDEE1-F0F8-6941-80BF-107F5CE73467}" srcOrd="1" destOrd="0" parTransId="{8CB510EC-CB16-E84C-8A86-064DC36F18C9}" sibTransId="{73DAF19B-5F62-0A45-95F7-CD2D2CB86BB8}"/>
    <dgm:cxn modelId="{F02FAB84-76F4-A04B-8237-7622BD987C15}" srcId="{FC311400-3C1C-D94F-B2C1-81996D45047A}" destId="{554A6CC5-9775-9B40-BF0A-0EEA52B4F060}" srcOrd="2" destOrd="0" parTransId="{25D376E9-76F8-E243-BFF3-C6B453812DAE}" sibTransId="{20B651A1-F2C3-8741-902F-6A3428B43262}"/>
    <dgm:cxn modelId="{2A052586-3F9A-B042-86B0-A4480C89D143}" type="presOf" srcId="{7EF57AAD-B609-2840-B057-EF8F4ABBBC5C}" destId="{9DB4FB57-BA81-2241-8B28-9654DF2703C8}" srcOrd="0" destOrd="0" presId="urn:microsoft.com/office/officeart/2005/8/layout/default"/>
    <dgm:cxn modelId="{4A560FD1-1602-8149-8223-BBF9538DB37E}" srcId="{FC311400-3C1C-D94F-B2C1-81996D45047A}" destId="{AAB02B34-2F34-624C-BDAB-13ECBA0DFF14}" srcOrd="4" destOrd="0" parTransId="{589F7B0A-67C8-6143-9170-2E797AF0A5B4}" sibTransId="{A58BACF0-D595-1E46-A927-B74998260C96}"/>
    <dgm:cxn modelId="{E696FEDB-EC15-584C-B716-2DB1424A5B69}" srcId="{FC311400-3C1C-D94F-B2C1-81996D45047A}" destId="{8484FDC0-99F0-D74A-AAD3-199E00240D3E}" srcOrd="0" destOrd="0" parTransId="{08EB5810-B61A-4247-903C-A20F5F5A56F7}" sibTransId="{1E2AA231-3B35-2747-8B65-AB759FF3E4F1}"/>
    <dgm:cxn modelId="{F789F7F0-7992-C543-9930-17FA22364909}" type="presParOf" srcId="{53197750-C2F8-DB4D-B9C4-3B0D14175573}" destId="{6658D14C-CC07-4848-8E51-D09C085F8EB8}" srcOrd="0" destOrd="0" presId="urn:microsoft.com/office/officeart/2005/8/layout/default"/>
    <dgm:cxn modelId="{1749C9AA-7EBA-AF4D-8F8C-B4A240BAC148}" type="presParOf" srcId="{53197750-C2F8-DB4D-B9C4-3B0D14175573}" destId="{D4B71B6C-1942-E449-9153-B370A3CD5C45}" srcOrd="1" destOrd="0" presId="urn:microsoft.com/office/officeart/2005/8/layout/default"/>
    <dgm:cxn modelId="{4D4118D3-769F-8A49-889C-CADCE60C558D}" type="presParOf" srcId="{53197750-C2F8-DB4D-B9C4-3B0D14175573}" destId="{00332436-EA51-E844-BB14-76E136266EEE}" srcOrd="2" destOrd="0" presId="urn:microsoft.com/office/officeart/2005/8/layout/default"/>
    <dgm:cxn modelId="{5860E187-8C02-DD46-89DC-14D51E04609A}" type="presParOf" srcId="{53197750-C2F8-DB4D-B9C4-3B0D14175573}" destId="{0F483859-D10E-1241-AF5C-76A304E6ADEB}" srcOrd="3" destOrd="0" presId="urn:microsoft.com/office/officeart/2005/8/layout/default"/>
    <dgm:cxn modelId="{E7B8A809-FB4F-7149-8F17-3F82F7C6214C}" type="presParOf" srcId="{53197750-C2F8-DB4D-B9C4-3B0D14175573}" destId="{CD98234A-6BA8-C74E-AA5E-F4CD802B718B}" srcOrd="4" destOrd="0" presId="urn:microsoft.com/office/officeart/2005/8/layout/default"/>
    <dgm:cxn modelId="{6B5703A0-5FC1-5B42-98E1-A73EB97AC4BF}" type="presParOf" srcId="{53197750-C2F8-DB4D-B9C4-3B0D14175573}" destId="{5F288500-DA17-8548-862E-0FC589BC7F39}" srcOrd="5" destOrd="0" presId="urn:microsoft.com/office/officeart/2005/8/layout/default"/>
    <dgm:cxn modelId="{C46C60FC-978B-9A43-BD2A-CEA8149C7F80}" type="presParOf" srcId="{53197750-C2F8-DB4D-B9C4-3B0D14175573}" destId="{E50116E9-B428-134B-9B6B-44178A4474BC}" srcOrd="6" destOrd="0" presId="urn:microsoft.com/office/officeart/2005/8/layout/default"/>
    <dgm:cxn modelId="{AC521AAD-5DDE-CB42-9D1C-8AC9B6F29846}" type="presParOf" srcId="{53197750-C2F8-DB4D-B9C4-3B0D14175573}" destId="{0AAD21F9-8C8E-6147-A3C4-343B7261E771}" srcOrd="7" destOrd="0" presId="urn:microsoft.com/office/officeart/2005/8/layout/default"/>
    <dgm:cxn modelId="{A5D1ED53-CD0E-E442-8285-6C6203DB5B9B}" type="presParOf" srcId="{53197750-C2F8-DB4D-B9C4-3B0D14175573}" destId="{B4FAC739-92D8-A74C-B5CF-F09F2002B99D}" srcOrd="8" destOrd="0" presId="urn:microsoft.com/office/officeart/2005/8/layout/default"/>
    <dgm:cxn modelId="{EF641848-D1A4-0D49-8B52-A9555599AED1}" type="presParOf" srcId="{53197750-C2F8-DB4D-B9C4-3B0D14175573}" destId="{8CAD36C2-A2AD-D248-93D6-B66622BFE26A}" srcOrd="9" destOrd="0" presId="urn:microsoft.com/office/officeart/2005/8/layout/default"/>
    <dgm:cxn modelId="{94848F1A-B830-9840-9430-BB07B265EA84}" type="presParOf" srcId="{53197750-C2F8-DB4D-B9C4-3B0D14175573}" destId="{9DB4FB57-BA81-2241-8B28-9654DF2703C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9E2926-2A79-7C4B-BD36-FA9A3A4EE0A2}" type="doc">
      <dgm:prSet loTypeId="urn:microsoft.com/office/officeart/2005/8/layout/radial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D3BC0B1-6196-894E-8FF9-56673AB19648}">
      <dgm:prSet phldrT="[Texto]"/>
      <dgm:spPr/>
      <dgm:t>
        <a:bodyPr/>
        <a:lstStyle/>
        <a:p>
          <a:r>
            <a:rPr lang="es-ES" dirty="0"/>
            <a:t>Dolor</a:t>
          </a:r>
        </a:p>
      </dgm:t>
    </dgm:pt>
    <dgm:pt modelId="{E6BF5281-6719-5948-876D-D350F7253FAE}" type="parTrans" cxnId="{08CB08C7-42AE-2248-BDA3-958EB8DA1477}">
      <dgm:prSet/>
      <dgm:spPr/>
      <dgm:t>
        <a:bodyPr/>
        <a:lstStyle/>
        <a:p>
          <a:endParaRPr lang="es-ES"/>
        </a:p>
      </dgm:t>
    </dgm:pt>
    <dgm:pt modelId="{E1D5C0CC-728A-344B-BEE9-3DE3E8E1423E}" type="sibTrans" cxnId="{08CB08C7-42AE-2248-BDA3-958EB8DA1477}">
      <dgm:prSet/>
      <dgm:spPr/>
      <dgm:t>
        <a:bodyPr/>
        <a:lstStyle/>
        <a:p>
          <a:endParaRPr lang="es-ES"/>
        </a:p>
      </dgm:t>
    </dgm:pt>
    <dgm:pt modelId="{76820913-4640-494B-9306-846683977ABB}">
      <dgm:prSet phldrT="[Texto]"/>
      <dgm:spPr/>
      <dgm:t>
        <a:bodyPr/>
        <a:lstStyle/>
        <a:p>
          <a:r>
            <a:rPr lang="es-ES" dirty="0"/>
            <a:t>Biológicos</a:t>
          </a:r>
        </a:p>
      </dgm:t>
    </dgm:pt>
    <dgm:pt modelId="{8810D6DF-D48C-F04F-9115-228D87349631}" type="parTrans" cxnId="{680C2893-D468-A04C-B900-47F9FAEAD79E}">
      <dgm:prSet/>
      <dgm:spPr/>
      <dgm:t>
        <a:bodyPr/>
        <a:lstStyle/>
        <a:p>
          <a:endParaRPr lang="es-ES"/>
        </a:p>
      </dgm:t>
    </dgm:pt>
    <dgm:pt modelId="{5C1199B5-F733-EB45-84CF-508F488B99D0}" type="sibTrans" cxnId="{680C2893-D468-A04C-B900-47F9FAEAD79E}">
      <dgm:prSet/>
      <dgm:spPr/>
      <dgm:t>
        <a:bodyPr/>
        <a:lstStyle/>
        <a:p>
          <a:endParaRPr lang="es-ES"/>
        </a:p>
      </dgm:t>
    </dgm:pt>
    <dgm:pt modelId="{6DD9C769-895C-6A4B-AB4E-3544EC60ADA2}">
      <dgm:prSet phldrT="[Texto]"/>
      <dgm:spPr/>
      <dgm:t>
        <a:bodyPr/>
        <a:lstStyle/>
        <a:p>
          <a:r>
            <a:rPr lang="es-ES" dirty="0"/>
            <a:t>Psicológicos</a:t>
          </a:r>
        </a:p>
      </dgm:t>
    </dgm:pt>
    <dgm:pt modelId="{5D82520C-EFE4-C240-B510-0C7BAA7ABEFE}" type="parTrans" cxnId="{4F31FDCA-D682-B345-93D4-882111F66B1E}">
      <dgm:prSet/>
      <dgm:spPr/>
      <dgm:t>
        <a:bodyPr/>
        <a:lstStyle/>
        <a:p>
          <a:endParaRPr lang="es-ES"/>
        </a:p>
      </dgm:t>
    </dgm:pt>
    <dgm:pt modelId="{711B7502-A005-A34A-A7DC-FF5F1AD28C26}" type="sibTrans" cxnId="{4F31FDCA-D682-B345-93D4-882111F66B1E}">
      <dgm:prSet/>
      <dgm:spPr/>
      <dgm:t>
        <a:bodyPr/>
        <a:lstStyle/>
        <a:p>
          <a:endParaRPr lang="es-ES"/>
        </a:p>
      </dgm:t>
    </dgm:pt>
    <dgm:pt modelId="{C2D87D06-38C4-B14B-BCCD-2E634933278E}">
      <dgm:prSet phldrT="[Texto]"/>
      <dgm:spPr/>
      <dgm:t>
        <a:bodyPr/>
        <a:lstStyle/>
        <a:p>
          <a:r>
            <a:rPr lang="es-ES" dirty="0"/>
            <a:t>Sociales</a:t>
          </a:r>
        </a:p>
      </dgm:t>
    </dgm:pt>
    <dgm:pt modelId="{FC525A85-C457-3842-B2C7-D0187C6975B4}" type="parTrans" cxnId="{88EC5344-709E-2E40-9BE0-DA6141FB987C}">
      <dgm:prSet/>
      <dgm:spPr/>
      <dgm:t>
        <a:bodyPr/>
        <a:lstStyle/>
        <a:p>
          <a:endParaRPr lang="es-ES"/>
        </a:p>
      </dgm:t>
    </dgm:pt>
    <dgm:pt modelId="{BEA0520D-8ADE-DC46-A39B-BB036440FFA1}" type="sibTrans" cxnId="{88EC5344-709E-2E40-9BE0-DA6141FB987C}">
      <dgm:prSet/>
      <dgm:spPr/>
      <dgm:t>
        <a:bodyPr/>
        <a:lstStyle/>
        <a:p>
          <a:endParaRPr lang="es-ES"/>
        </a:p>
      </dgm:t>
    </dgm:pt>
    <dgm:pt modelId="{F7F83284-245C-0A4D-B94C-A06D2A12BE87}" type="pres">
      <dgm:prSet presAssocID="{679E2926-2A79-7C4B-BD36-FA9A3A4EE0A2}" presName="composite" presStyleCnt="0">
        <dgm:presLayoutVars>
          <dgm:chMax val="1"/>
          <dgm:dir/>
          <dgm:resizeHandles val="exact"/>
        </dgm:presLayoutVars>
      </dgm:prSet>
      <dgm:spPr/>
    </dgm:pt>
    <dgm:pt modelId="{351B4C94-1884-BA47-A600-A4BA257D18C7}" type="pres">
      <dgm:prSet presAssocID="{679E2926-2A79-7C4B-BD36-FA9A3A4EE0A2}" presName="radial" presStyleCnt="0">
        <dgm:presLayoutVars>
          <dgm:animLvl val="ctr"/>
        </dgm:presLayoutVars>
      </dgm:prSet>
      <dgm:spPr/>
    </dgm:pt>
    <dgm:pt modelId="{A141B615-3D28-5A4A-A67E-52078136B84E}" type="pres">
      <dgm:prSet presAssocID="{8D3BC0B1-6196-894E-8FF9-56673AB19648}" presName="centerShape" presStyleLbl="vennNode1" presStyleIdx="0" presStyleCnt="4" custScaleX="73636" custScaleY="71080"/>
      <dgm:spPr/>
    </dgm:pt>
    <dgm:pt modelId="{46E45C16-A486-2A41-9EBA-C85A4DFC8DB2}" type="pres">
      <dgm:prSet presAssocID="{76820913-4640-494B-9306-846683977ABB}" presName="node" presStyleLbl="vennNode1" presStyleIdx="1" presStyleCnt="4" custScaleX="134800" custScaleY="139119" custRadScaleRad="96143" custRadScaleInc="-481">
        <dgm:presLayoutVars>
          <dgm:bulletEnabled val="1"/>
        </dgm:presLayoutVars>
      </dgm:prSet>
      <dgm:spPr/>
    </dgm:pt>
    <dgm:pt modelId="{13CE4736-2DC9-5041-978F-FFEB265FF48A}" type="pres">
      <dgm:prSet presAssocID="{6DD9C769-895C-6A4B-AB4E-3544EC60ADA2}" presName="node" presStyleLbl="vennNode1" presStyleIdx="2" presStyleCnt="4" custScaleX="134800" custScaleY="139119" custRadScaleRad="94906" custRadScaleInc="-1569">
        <dgm:presLayoutVars>
          <dgm:bulletEnabled val="1"/>
        </dgm:presLayoutVars>
      </dgm:prSet>
      <dgm:spPr/>
    </dgm:pt>
    <dgm:pt modelId="{F5ACA444-D8E5-6340-9741-9CF364ACEC01}" type="pres">
      <dgm:prSet presAssocID="{C2D87D06-38C4-B14B-BCCD-2E634933278E}" presName="node" presStyleLbl="vennNode1" presStyleIdx="3" presStyleCnt="4" custScaleX="134800" custScaleY="139119" custRadScaleRad="94056" custRadScaleInc="1339">
        <dgm:presLayoutVars>
          <dgm:bulletEnabled val="1"/>
        </dgm:presLayoutVars>
      </dgm:prSet>
      <dgm:spPr/>
    </dgm:pt>
  </dgm:ptLst>
  <dgm:cxnLst>
    <dgm:cxn modelId="{7D74D92D-EAAA-7646-88EB-395DAB1E7EDF}" type="presOf" srcId="{76820913-4640-494B-9306-846683977ABB}" destId="{46E45C16-A486-2A41-9EBA-C85A4DFC8DB2}" srcOrd="0" destOrd="0" presId="urn:microsoft.com/office/officeart/2005/8/layout/radial3"/>
    <dgm:cxn modelId="{88EC5344-709E-2E40-9BE0-DA6141FB987C}" srcId="{8D3BC0B1-6196-894E-8FF9-56673AB19648}" destId="{C2D87D06-38C4-B14B-BCCD-2E634933278E}" srcOrd="2" destOrd="0" parTransId="{FC525A85-C457-3842-B2C7-D0187C6975B4}" sibTransId="{BEA0520D-8ADE-DC46-A39B-BB036440FFA1}"/>
    <dgm:cxn modelId="{680C2893-D468-A04C-B900-47F9FAEAD79E}" srcId="{8D3BC0B1-6196-894E-8FF9-56673AB19648}" destId="{76820913-4640-494B-9306-846683977ABB}" srcOrd="0" destOrd="0" parTransId="{8810D6DF-D48C-F04F-9115-228D87349631}" sibTransId="{5C1199B5-F733-EB45-84CF-508F488B99D0}"/>
    <dgm:cxn modelId="{5AA6C2A2-BDA2-F941-AFF1-711CE89433DE}" type="presOf" srcId="{C2D87D06-38C4-B14B-BCCD-2E634933278E}" destId="{F5ACA444-D8E5-6340-9741-9CF364ACEC01}" srcOrd="0" destOrd="0" presId="urn:microsoft.com/office/officeart/2005/8/layout/radial3"/>
    <dgm:cxn modelId="{19B56BB6-28CA-1D4D-8053-4D846DA2E1B4}" type="presOf" srcId="{6DD9C769-895C-6A4B-AB4E-3544EC60ADA2}" destId="{13CE4736-2DC9-5041-978F-FFEB265FF48A}" srcOrd="0" destOrd="0" presId="urn:microsoft.com/office/officeart/2005/8/layout/radial3"/>
    <dgm:cxn modelId="{08CB08C7-42AE-2248-BDA3-958EB8DA1477}" srcId="{679E2926-2A79-7C4B-BD36-FA9A3A4EE0A2}" destId="{8D3BC0B1-6196-894E-8FF9-56673AB19648}" srcOrd="0" destOrd="0" parTransId="{E6BF5281-6719-5948-876D-D350F7253FAE}" sibTransId="{E1D5C0CC-728A-344B-BEE9-3DE3E8E1423E}"/>
    <dgm:cxn modelId="{4F31FDCA-D682-B345-93D4-882111F66B1E}" srcId="{8D3BC0B1-6196-894E-8FF9-56673AB19648}" destId="{6DD9C769-895C-6A4B-AB4E-3544EC60ADA2}" srcOrd="1" destOrd="0" parTransId="{5D82520C-EFE4-C240-B510-0C7BAA7ABEFE}" sibTransId="{711B7502-A005-A34A-A7DC-FF5F1AD28C26}"/>
    <dgm:cxn modelId="{D89202F0-9714-C646-B98D-21890FEFC30B}" type="presOf" srcId="{679E2926-2A79-7C4B-BD36-FA9A3A4EE0A2}" destId="{F7F83284-245C-0A4D-B94C-A06D2A12BE87}" srcOrd="0" destOrd="0" presId="urn:microsoft.com/office/officeart/2005/8/layout/radial3"/>
    <dgm:cxn modelId="{994DABF6-6272-BF47-B331-ADDBD86ECC98}" type="presOf" srcId="{8D3BC0B1-6196-894E-8FF9-56673AB19648}" destId="{A141B615-3D28-5A4A-A67E-52078136B84E}" srcOrd="0" destOrd="0" presId="urn:microsoft.com/office/officeart/2005/8/layout/radial3"/>
    <dgm:cxn modelId="{30EED854-B6F7-C64C-AF47-80A661025671}" type="presParOf" srcId="{F7F83284-245C-0A4D-B94C-A06D2A12BE87}" destId="{351B4C94-1884-BA47-A600-A4BA257D18C7}" srcOrd="0" destOrd="0" presId="urn:microsoft.com/office/officeart/2005/8/layout/radial3"/>
    <dgm:cxn modelId="{71ACF9D7-EADD-2A4B-B0E1-E63C68B3DB6B}" type="presParOf" srcId="{351B4C94-1884-BA47-A600-A4BA257D18C7}" destId="{A141B615-3D28-5A4A-A67E-52078136B84E}" srcOrd="0" destOrd="0" presId="urn:microsoft.com/office/officeart/2005/8/layout/radial3"/>
    <dgm:cxn modelId="{5EDDE94D-554A-5741-B55D-C31E6C02A070}" type="presParOf" srcId="{351B4C94-1884-BA47-A600-A4BA257D18C7}" destId="{46E45C16-A486-2A41-9EBA-C85A4DFC8DB2}" srcOrd="1" destOrd="0" presId="urn:microsoft.com/office/officeart/2005/8/layout/radial3"/>
    <dgm:cxn modelId="{B2846E5B-DB7D-DF4A-8558-3CD471290F74}" type="presParOf" srcId="{351B4C94-1884-BA47-A600-A4BA257D18C7}" destId="{13CE4736-2DC9-5041-978F-FFEB265FF48A}" srcOrd="2" destOrd="0" presId="urn:microsoft.com/office/officeart/2005/8/layout/radial3"/>
    <dgm:cxn modelId="{57C7DC4F-EAAD-7041-A3DD-629A97290BE0}" type="presParOf" srcId="{351B4C94-1884-BA47-A600-A4BA257D18C7}" destId="{F5ACA444-D8E5-6340-9741-9CF364ACEC01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192C44-BDE7-864D-9A6A-DC471E668122}" type="doc">
      <dgm:prSet loTypeId="urn:microsoft.com/office/officeart/2005/8/layout/default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5D313E1-DCD0-6040-BDE6-85C504762DA6}">
      <dgm:prSet phldrT="[Texto]"/>
      <dgm:spPr/>
      <dgm:t>
        <a:bodyPr/>
        <a:lstStyle/>
        <a:p>
          <a:r>
            <a:rPr lang="es-ES" dirty="0"/>
            <a:t>Dolor de cabeza: 42.5%</a:t>
          </a:r>
        </a:p>
      </dgm:t>
    </dgm:pt>
    <dgm:pt modelId="{77859BD3-0AD3-CB41-8F42-4C0DBBBD6B17}" type="parTrans" cxnId="{A9BB1859-05C0-D440-B5F0-1C3D7F11AF1E}">
      <dgm:prSet/>
      <dgm:spPr/>
      <dgm:t>
        <a:bodyPr/>
        <a:lstStyle/>
        <a:p>
          <a:endParaRPr lang="es-ES"/>
        </a:p>
      </dgm:t>
    </dgm:pt>
    <dgm:pt modelId="{C832D1F3-31CA-3940-BA9A-C250C49865C8}" type="sibTrans" cxnId="{A9BB1859-05C0-D440-B5F0-1C3D7F11AF1E}">
      <dgm:prSet/>
      <dgm:spPr/>
      <dgm:t>
        <a:bodyPr/>
        <a:lstStyle/>
        <a:p>
          <a:endParaRPr lang="es-ES"/>
        </a:p>
      </dgm:t>
    </dgm:pt>
    <dgm:pt modelId="{E3540851-F9CD-FE47-A7A0-E8972CAC0F32}">
      <dgm:prSet/>
      <dgm:spPr/>
      <dgm:t>
        <a:bodyPr/>
        <a:lstStyle/>
        <a:p>
          <a:r>
            <a:rPr lang="es-ES_tradnl"/>
            <a:t>Dolor neuropático en extremidad: 26.6%</a:t>
          </a:r>
          <a:endParaRPr lang="es-ES_tradnl" dirty="0"/>
        </a:p>
      </dgm:t>
    </dgm:pt>
    <dgm:pt modelId="{EEC8989B-6304-B445-A78D-6F55E6B82DBF}" type="parTrans" cxnId="{63AA9421-E3E4-484E-A6B3-6FBBC2B494B3}">
      <dgm:prSet/>
      <dgm:spPr/>
      <dgm:t>
        <a:bodyPr/>
        <a:lstStyle/>
        <a:p>
          <a:endParaRPr lang="es-ES"/>
        </a:p>
      </dgm:t>
    </dgm:pt>
    <dgm:pt modelId="{FF381C7C-CC0C-DE4C-85A8-086AA84F8300}" type="sibTrans" cxnId="{63AA9421-E3E4-484E-A6B3-6FBBC2B494B3}">
      <dgm:prSet/>
      <dgm:spPr/>
      <dgm:t>
        <a:bodyPr/>
        <a:lstStyle/>
        <a:p>
          <a:endParaRPr lang="es-ES"/>
        </a:p>
      </dgm:t>
    </dgm:pt>
    <dgm:pt modelId="{167FF231-2D63-8244-BD50-990D50CAAD5B}">
      <dgm:prSet/>
      <dgm:spPr/>
      <dgm:t>
        <a:bodyPr/>
        <a:lstStyle/>
        <a:p>
          <a:r>
            <a:rPr lang="es-ES_tradnl"/>
            <a:t>Dolor lumbar: 20%</a:t>
          </a:r>
          <a:endParaRPr lang="es-ES_tradnl" dirty="0"/>
        </a:p>
      </dgm:t>
    </dgm:pt>
    <dgm:pt modelId="{764B0232-B75A-4C47-8028-8CF91056B8A0}" type="parTrans" cxnId="{9F5B7662-A555-3447-98CF-258AC20B0DD1}">
      <dgm:prSet/>
      <dgm:spPr/>
      <dgm:t>
        <a:bodyPr/>
        <a:lstStyle/>
        <a:p>
          <a:endParaRPr lang="es-ES"/>
        </a:p>
      </dgm:t>
    </dgm:pt>
    <dgm:pt modelId="{52C3B314-936F-FF48-8BF1-BCA5C507B23F}" type="sibTrans" cxnId="{9F5B7662-A555-3447-98CF-258AC20B0DD1}">
      <dgm:prSet/>
      <dgm:spPr/>
      <dgm:t>
        <a:bodyPr/>
        <a:lstStyle/>
        <a:p>
          <a:endParaRPr lang="es-ES"/>
        </a:p>
      </dgm:t>
    </dgm:pt>
    <dgm:pt modelId="{49D130A3-79EB-9C44-ACB2-83CE47AE9250}">
      <dgm:prSet/>
      <dgm:spPr/>
      <dgm:t>
        <a:bodyPr/>
        <a:lstStyle/>
        <a:p>
          <a:r>
            <a:rPr lang="es-ES_tradnl"/>
            <a:t>Espasmos dolorosos: 15%</a:t>
          </a:r>
          <a:endParaRPr lang="es-ES_tradnl" dirty="0"/>
        </a:p>
      </dgm:t>
    </dgm:pt>
    <dgm:pt modelId="{B26A4B5D-53DB-3243-B966-5A091CBFC381}" type="parTrans" cxnId="{E46C2657-E657-5D42-AE9B-C63A88A0A2C1}">
      <dgm:prSet/>
      <dgm:spPr/>
      <dgm:t>
        <a:bodyPr/>
        <a:lstStyle/>
        <a:p>
          <a:endParaRPr lang="es-ES"/>
        </a:p>
      </dgm:t>
    </dgm:pt>
    <dgm:pt modelId="{AAE5B40A-58AF-EE49-AD6C-53706306C6A8}" type="sibTrans" cxnId="{E46C2657-E657-5D42-AE9B-C63A88A0A2C1}">
      <dgm:prSet/>
      <dgm:spPr/>
      <dgm:t>
        <a:bodyPr/>
        <a:lstStyle/>
        <a:p>
          <a:endParaRPr lang="es-ES"/>
        </a:p>
      </dgm:t>
    </dgm:pt>
    <dgm:pt modelId="{E4551B13-02E9-5447-925C-B0A9F57E1FDE}">
      <dgm:prSet/>
      <dgm:spPr/>
      <dgm:t>
        <a:bodyPr/>
        <a:lstStyle/>
        <a:p>
          <a:r>
            <a:rPr lang="es-ES_tradnl"/>
            <a:t>Signo de Lhermitte: 16.6%</a:t>
          </a:r>
          <a:endParaRPr lang="es-ES_tradnl" dirty="0"/>
        </a:p>
      </dgm:t>
    </dgm:pt>
    <dgm:pt modelId="{2A2D1A4E-E0A4-F34C-A867-0C57B00160D3}" type="parTrans" cxnId="{27142A60-A6DB-5747-882A-383CB26D13F4}">
      <dgm:prSet/>
      <dgm:spPr/>
      <dgm:t>
        <a:bodyPr/>
        <a:lstStyle/>
        <a:p>
          <a:endParaRPr lang="es-ES"/>
        </a:p>
      </dgm:t>
    </dgm:pt>
    <dgm:pt modelId="{E5CA866F-B577-1C4E-81BF-DAEE87D10D20}" type="sibTrans" cxnId="{27142A60-A6DB-5747-882A-383CB26D13F4}">
      <dgm:prSet/>
      <dgm:spPr/>
      <dgm:t>
        <a:bodyPr/>
        <a:lstStyle/>
        <a:p>
          <a:endParaRPr lang="es-ES"/>
        </a:p>
      </dgm:t>
    </dgm:pt>
    <dgm:pt modelId="{C8F486C8-0951-4D46-99B1-47E814D150D0}">
      <dgm:prSet/>
      <dgm:spPr/>
      <dgm:t>
        <a:bodyPr/>
        <a:lstStyle/>
        <a:p>
          <a:r>
            <a:rPr lang="es-ES_tradnl" dirty="0"/>
            <a:t>Neuralgia del </a:t>
          </a:r>
          <a:r>
            <a:rPr lang="es-ES_tradnl" dirty="0" err="1"/>
            <a:t>trigemino</a:t>
          </a:r>
          <a:r>
            <a:rPr lang="es-ES_tradnl" dirty="0"/>
            <a:t>: 3.8%</a:t>
          </a:r>
        </a:p>
      </dgm:t>
    </dgm:pt>
    <dgm:pt modelId="{6E1F97DA-A140-4349-A8AE-3E795B52F161}" type="parTrans" cxnId="{11331B44-C55E-564B-8401-C6ACEB375319}">
      <dgm:prSet/>
      <dgm:spPr/>
      <dgm:t>
        <a:bodyPr/>
        <a:lstStyle/>
        <a:p>
          <a:endParaRPr lang="es-ES"/>
        </a:p>
      </dgm:t>
    </dgm:pt>
    <dgm:pt modelId="{9A6C34FF-FA85-2A49-BAF5-C357C2E4C873}" type="sibTrans" cxnId="{11331B44-C55E-564B-8401-C6ACEB375319}">
      <dgm:prSet/>
      <dgm:spPr/>
      <dgm:t>
        <a:bodyPr/>
        <a:lstStyle/>
        <a:p>
          <a:endParaRPr lang="es-ES"/>
        </a:p>
      </dgm:t>
    </dgm:pt>
    <dgm:pt modelId="{FB58C3BF-A239-1241-8A70-F5577FEB50FE}" type="pres">
      <dgm:prSet presAssocID="{3B192C44-BDE7-864D-9A6A-DC471E668122}" presName="diagram" presStyleCnt="0">
        <dgm:presLayoutVars>
          <dgm:dir/>
          <dgm:resizeHandles val="exact"/>
        </dgm:presLayoutVars>
      </dgm:prSet>
      <dgm:spPr/>
    </dgm:pt>
    <dgm:pt modelId="{56525DD5-7E40-2B40-8D81-CD363CD00D21}" type="pres">
      <dgm:prSet presAssocID="{55D313E1-DCD0-6040-BDE6-85C504762DA6}" presName="node" presStyleLbl="node1" presStyleIdx="0" presStyleCnt="6">
        <dgm:presLayoutVars>
          <dgm:bulletEnabled val="1"/>
        </dgm:presLayoutVars>
      </dgm:prSet>
      <dgm:spPr/>
    </dgm:pt>
    <dgm:pt modelId="{87BE6C3D-02B9-8645-AF1D-7DA2F4432A4D}" type="pres">
      <dgm:prSet presAssocID="{C832D1F3-31CA-3940-BA9A-C250C49865C8}" presName="sibTrans" presStyleCnt="0"/>
      <dgm:spPr/>
    </dgm:pt>
    <dgm:pt modelId="{0DE3FF3B-BAFA-FD42-B4A3-D09268F6DC22}" type="pres">
      <dgm:prSet presAssocID="{E3540851-F9CD-FE47-A7A0-E8972CAC0F32}" presName="node" presStyleLbl="node1" presStyleIdx="1" presStyleCnt="6">
        <dgm:presLayoutVars>
          <dgm:bulletEnabled val="1"/>
        </dgm:presLayoutVars>
      </dgm:prSet>
      <dgm:spPr/>
    </dgm:pt>
    <dgm:pt modelId="{A5F3A60D-A75B-9348-B0C4-D017925E6D6F}" type="pres">
      <dgm:prSet presAssocID="{FF381C7C-CC0C-DE4C-85A8-086AA84F8300}" presName="sibTrans" presStyleCnt="0"/>
      <dgm:spPr/>
    </dgm:pt>
    <dgm:pt modelId="{D869904C-A58E-CE4D-9F58-23B2F1857824}" type="pres">
      <dgm:prSet presAssocID="{167FF231-2D63-8244-BD50-990D50CAAD5B}" presName="node" presStyleLbl="node1" presStyleIdx="2" presStyleCnt="6">
        <dgm:presLayoutVars>
          <dgm:bulletEnabled val="1"/>
        </dgm:presLayoutVars>
      </dgm:prSet>
      <dgm:spPr/>
    </dgm:pt>
    <dgm:pt modelId="{73AB709D-92AC-E449-9E72-1A6220B6EDFB}" type="pres">
      <dgm:prSet presAssocID="{52C3B314-936F-FF48-8BF1-BCA5C507B23F}" presName="sibTrans" presStyleCnt="0"/>
      <dgm:spPr/>
    </dgm:pt>
    <dgm:pt modelId="{8ECDC90E-ABC1-2A44-83B2-5EBCE236C261}" type="pres">
      <dgm:prSet presAssocID="{49D130A3-79EB-9C44-ACB2-83CE47AE9250}" presName="node" presStyleLbl="node1" presStyleIdx="3" presStyleCnt="6">
        <dgm:presLayoutVars>
          <dgm:bulletEnabled val="1"/>
        </dgm:presLayoutVars>
      </dgm:prSet>
      <dgm:spPr/>
    </dgm:pt>
    <dgm:pt modelId="{EB852CB0-4294-FB41-BEBF-DB1385C0AE6A}" type="pres">
      <dgm:prSet presAssocID="{AAE5B40A-58AF-EE49-AD6C-53706306C6A8}" presName="sibTrans" presStyleCnt="0"/>
      <dgm:spPr/>
    </dgm:pt>
    <dgm:pt modelId="{506A1CAD-C507-E548-AD28-BDD3B26EB9E9}" type="pres">
      <dgm:prSet presAssocID="{E4551B13-02E9-5447-925C-B0A9F57E1FDE}" presName="node" presStyleLbl="node1" presStyleIdx="4" presStyleCnt="6">
        <dgm:presLayoutVars>
          <dgm:bulletEnabled val="1"/>
        </dgm:presLayoutVars>
      </dgm:prSet>
      <dgm:spPr/>
    </dgm:pt>
    <dgm:pt modelId="{DB89BE5E-F874-2B4E-BCC3-DCC948507C81}" type="pres">
      <dgm:prSet presAssocID="{E5CA866F-B577-1C4E-81BF-DAEE87D10D20}" presName="sibTrans" presStyleCnt="0"/>
      <dgm:spPr/>
    </dgm:pt>
    <dgm:pt modelId="{18499979-EAEE-6A47-97F0-C4DA727D8372}" type="pres">
      <dgm:prSet presAssocID="{C8F486C8-0951-4D46-99B1-47E814D150D0}" presName="node" presStyleLbl="node1" presStyleIdx="5" presStyleCnt="6">
        <dgm:presLayoutVars>
          <dgm:bulletEnabled val="1"/>
        </dgm:presLayoutVars>
      </dgm:prSet>
      <dgm:spPr/>
    </dgm:pt>
  </dgm:ptLst>
  <dgm:cxnLst>
    <dgm:cxn modelId="{8640D11A-7673-E349-82DD-7472F6DE8689}" type="presOf" srcId="{49D130A3-79EB-9C44-ACB2-83CE47AE9250}" destId="{8ECDC90E-ABC1-2A44-83B2-5EBCE236C261}" srcOrd="0" destOrd="0" presId="urn:microsoft.com/office/officeart/2005/8/layout/default"/>
    <dgm:cxn modelId="{63AA9421-E3E4-484E-A6B3-6FBBC2B494B3}" srcId="{3B192C44-BDE7-864D-9A6A-DC471E668122}" destId="{E3540851-F9CD-FE47-A7A0-E8972CAC0F32}" srcOrd="1" destOrd="0" parTransId="{EEC8989B-6304-B445-A78D-6F55E6B82DBF}" sibTransId="{FF381C7C-CC0C-DE4C-85A8-086AA84F8300}"/>
    <dgm:cxn modelId="{8A1F2027-1BAA-AA47-B4F6-5578E6AEA81B}" type="presOf" srcId="{C8F486C8-0951-4D46-99B1-47E814D150D0}" destId="{18499979-EAEE-6A47-97F0-C4DA727D8372}" srcOrd="0" destOrd="0" presId="urn:microsoft.com/office/officeart/2005/8/layout/default"/>
    <dgm:cxn modelId="{10145F2C-FAAE-DB40-9FDB-A8961F711633}" type="presOf" srcId="{167FF231-2D63-8244-BD50-990D50CAAD5B}" destId="{D869904C-A58E-CE4D-9F58-23B2F1857824}" srcOrd="0" destOrd="0" presId="urn:microsoft.com/office/officeart/2005/8/layout/default"/>
    <dgm:cxn modelId="{77B3C83D-CC18-0442-A315-DAF6649194C9}" type="presOf" srcId="{3B192C44-BDE7-864D-9A6A-DC471E668122}" destId="{FB58C3BF-A239-1241-8A70-F5577FEB50FE}" srcOrd="0" destOrd="0" presId="urn:microsoft.com/office/officeart/2005/8/layout/default"/>
    <dgm:cxn modelId="{27142A60-A6DB-5747-882A-383CB26D13F4}" srcId="{3B192C44-BDE7-864D-9A6A-DC471E668122}" destId="{E4551B13-02E9-5447-925C-B0A9F57E1FDE}" srcOrd="4" destOrd="0" parTransId="{2A2D1A4E-E0A4-F34C-A867-0C57B00160D3}" sibTransId="{E5CA866F-B577-1C4E-81BF-DAEE87D10D20}"/>
    <dgm:cxn modelId="{9F5B7662-A555-3447-98CF-258AC20B0DD1}" srcId="{3B192C44-BDE7-864D-9A6A-DC471E668122}" destId="{167FF231-2D63-8244-BD50-990D50CAAD5B}" srcOrd="2" destOrd="0" parTransId="{764B0232-B75A-4C47-8028-8CF91056B8A0}" sibTransId="{52C3B314-936F-FF48-8BF1-BCA5C507B23F}"/>
    <dgm:cxn modelId="{11331B44-C55E-564B-8401-C6ACEB375319}" srcId="{3B192C44-BDE7-864D-9A6A-DC471E668122}" destId="{C8F486C8-0951-4D46-99B1-47E814D150D0}" srcOrd="5" destOrd="0" parTransId="{6E1F97DA-A140-4349-A8AE-3E795B52F161}" sibTransId="{9A6C34FF-FA85-2A49-BAF5-C357C2E4C873}"/>
    <dgm:cxn modelId="{E46C2657-E657-5D42-AE9B-C63A88A0A2C1}" srcId="{3B192C44-BDE7-864D-9A6A-DC471E668122}" destId="{49D130A3-79EB-9C44-ACB2-83CE47AE9250}" srcOrd="3" destOrd="0" parTransId="{B26A4B5D-53DB-3243-B966-5A091CBFC381}" sibTransId="{AAE5B40A-58AF-EE49-AD6C-53706306C6A8}"/>
    <dgm:cxn modelId="{A9BB1859-05C0-D440-B5F0-1C3D7F11AF1E}" srcId="{3B192C44-BDE7-864D-9A6A-DC471E668122}" destId="{55D313E1-DCD0-6040-BDE6-85C504762DA6}" srcOrd="0" destOrd="0" parTransId="{77859BD3-0AD3-CB41-8F42-4C0DBBBD6B17}" sibTransId="{C832D1F3-31CA-3940-BA9A-C250C49865C8}"/>
    <dgm:cxn modelId="{69FCEE8E-9566-664B-A573-863BCFD8649C}" type="presOf" srcId="{E4551B13-02E9-5447-925C-B0A9F57E1FDE}" destId="{506A1CAD-C507-E548-AD28-BDD3B26EB9E9}" srcOrd="0" destOrd="0" presId="urn:microsoft.com/office/officeart/2005/8/layout/default"/>
    <dgm:cxn modelId="{C4FB23A4-5528-E741-A2A1-CC8FEF31BC0F}" type="presOf" srcId="{55D313E1-DCD0-6040-BDE6-85C504762DA6}" destId="{56525DD5-7E40-2B40-8D81-CD363CD00D21}" srcOrd="0" destOrd="0" presId="urn:microsoft.com/office/officeart/2005/8/layout/default"/>
    <dgm:cxn modelId="{8C4386BC-23EE-7C4A-BB8D-8E3D1D382236}" type="presOf" srcId="{E3540851-F9CD-FE47-A7A0-E8972CAC0F32}" destId="{0DE3FF3B-BAFA-FD42-B4A3-D09268F6DC22}" srcOrd="0" destOrd="0" presId="urn:microsoft.com/office/officeart/2005/8/layout/default"/>
    <dgm:cxn modelId="{3809CBED-0464-A64B-8CB2-6224C82BEFB8}" type="presParOf" srcId="{FB58C3BF-A239-1241-8A70-F5577FEB50FE}" destId="{56525DD5-7E40-2B40-8D81-CD363CD00D21}" srcOrd="0" destOrd="0" presId="urn:microsoft.com/office/officeart/2005/8/layout/default"/>
    <dgm:cxn modelId="{B714A88D-4A8A-1848-B077-1F1A752D29A2}" type="presParOf" srcId="{FB58C3BF-A239-1241-8A70-F5577FEB50FE}" destId="{87BE6C3D-02B9-8645-AF1D-7DA2F4432A4D}" srcOrd="1" destOrd="0" presId="urn:microsoft.com/office/officeart/2005/8/layout/default"/>
    <dgm:cxn modelId="{486BC102-2B22-C244-9314-A523AA748A83}" type="presParOf" srcId="{FB58C3BF-A239-1241-8A70-F5577FEB50FE}" destId="{0DE3FF3B-BAFA-FD42-B4A3-D09268F6DC22}" srcOrd="2" destOrd="0" presId="urn:microsoft.com/office/officeart/2005/8/layout/default"/>
    <dgm:cxn modelId="{DC6C9973-7391-0A4D-86BD-6390462A2D58}" type="presParOf" srcId="{FB58C3BF-A239-1241-8A70-F5577FEB50FE}" destId="{A5F3A60D-A75B-9348-B0C4-D017925E6D6F}" srcOrd="3" destOrd="0" presId="urn:microsoft.com/office/officeart/2005/8/layout/default"/>
    <dgm:cxn modelId="{74FE342B-1DCE-4C4C-A4D6-5B1C8CD2A31C}" type="presParOf" srcId="{FB58C3BF-A239-1241-8A70-F5577FEB50FE}" destId="{D869904C-A58E-CE4D-9F58-23B2F1857824}" srcOrd="4" destOrd="0" presId="urn:microsoft.com/office/officeart/2005/8/layout/default"/>
    <dgm:cxn modelId="{8B3B495D-C1E8-2D4D-BE67-D0817976AEB7}" type="presParOf" srcId="{FB58C3BF-A239-1241-8A70-F5577FEB50FE}" destId="{73AB709D-92AC-E449-9E72-1A6220B6EDFB}" srcOrd="5" destOrd="0" presId="urn:microsoft.com/office/officeart/2005/8/layout/default"/>
    <dgm:cxn modelId="{CB49461B-5F2B-6947-B57D-3A43C9307311}" type="presParOf" srcId="{FB58C3BF-A239-1241-8A70-F5577FEB50FE}" destId="{8ECDC90E-ABC1-2A44-83B2-5EBCE236C261}" srcOrd="6" destOrd="0" presId="urn:microsoft.com/office/officeart/2005/8/layout/default"/>
    <dgm:cxn modelId="{6F23CCA8-24E1-E747-912B-06E98C975DA5}" type="presParOf" srcId="{FB58C3BF-A239-1241-8A70-F5577FEB50FE}" destId="{EB852CB0-4294-FB41-BEBF-DB1385C0AE6A}" srcOrd="7" destOrd="0" presId="urn:microsoft.com/office/officeart/2005/8/layout/default"/>
    <dgm:cxn modelId="{45672C12-FF82-C84B-A49B-FD545ACCA28D}" type="presParOf" srcId="{FB58C3BF-A239-1241-8A70-F5577FEB50FE}" destId="{506A1CAD-C507-E548-AD28-BDD3B26EB9E9}" srcOrd="8" destOrd="0" presId="urn:microsoft.com/office/officeart/2005/8/layout/default"/>
    <dgm:cxn modelId="{03D8C53F-8215-3843-A34E-E011AF28BC6F}" type="presParOf" srcId="{FB58C3BF-A239-1241-8A70-F5577FEB50FE}" destId="{DB89BE5E-F874-2B4E-BCC3-DCC948507C81}" srcOrd="9" destOrd="0" presId="urn:microsoft.com/office/officeart/2005/8/layout/default"/>
    <dgm:cxn modelId="{6BF8FB7D-E17E-4544-881A-59E4E0B19DBC}" type="presParOf" srcId="{FB58C3BF-A239-1241-8A70-F5577FEB50FE}" destId="{18499979-EAEE-6A47-97F0-C4DA727D837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BDD185-5F47-584F-9314-69FCE2AE5253}" type="doc">
      <dgm:prSet loTypeId="urn:microsoft.com/office/officeart/2005/8/layout/default" loCatId="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s-ES"/>
        </a:p>
      </dgm:t>
    </dgm:pt>
    <dgm:pt modelId="{C01E0589-B756-4F44-8D1A-F85628E7D5CA}">
      <dgm:prSet/>
      <dgm:spPr/>
      <dgm:t>
        <a:bodyPr/>
        <a:lstStyle/>
        <a:p>
          <a:pPr rtl="0"/>
          <a:r>
            <a:rPr lang="es-ES_tradnl"/>
            <a:t>Proceso inflamatorio.</a:t>
          </a:r>
        </a:p>
      </dgm:t>
    </dgm:pt>
    <dgm:pt modelId="{ADDA0C06-093E-B146-BA6B-48BE2CFDF5D3}" type="parTrans" cxnId="{78BC99C3-5DDF-3A48-836A-60165EACE044}">
      <dgm:prSet/>
      <dgm:spPr/>
      <dgm:t>
        <a:bodyPr/>
        <a:lstStyle/>
        <a:p>
          <a:endParaRPr lang="es-ES"/>
        </a:p>
      </dgm:t>
    </dgm:pt>
    <dgm:pt modelId="{47F85906-99B8-4245-8362-5A850DE256D3}" type="sibTrans" cxnId="{78BC99C3-5DDF-3A48-836A-60165EACE044}">
      <dgm:prSet/>
      <dgm:spPr/>
      <dgm:t>
        <a:bodyPr/>
        <a:lstStyle/>
        <a:p>
          <a:endParaRPr lang="es-ES"/>
        </a:p>
      </dgm:t>
    </dgm:pt>
    <dgm:pt modelId="{B40B3BC5-45A8-CD4D-8AA8-3C53C58895C7}">
      <dgm:prSet/>
      <dgm:spPr/>
      <dgm:t>
        <a:bodyPr/>
        <a:lstStyle/>
        <a:p>
          <a:pPr rtl="0"/>
          <a:r>
            <a:rPr lang="es-ES_tradnl"/>
            <a:t>Lesiones en el asta dorsal de la ME.</a:t>
          </a:r>
        </a:p>
      </dgm:t>
    </dgm:pt>
    <dgm:pt modelId="{491A191A-E50F-E24A-A573-D90DDF5D1B9B}" type="parTrans" cxnId="{078B657C-9E5B-D045-AACE-1BA91E5167CA}">
      <dgm:prSet/>
      <dgm:spPr/>
      <dgm:t>
        <a:bodyPr/>
        <a:lstStyle/>
        <a:p>
          <a:endParaRPr lang="es-ES"/>
        </a:p>
      </dgm:t>
    </dgm:pt>
    <dgm:pt modelId="{C9403D09-1F6E-E943-B997-D25B803823EB}" type="sibTrans" cxnId="{078B657C-9E5B-D045-AACE-1BA91E5167CA}">
      <dgm:prSet/>
      <dgm:spPr/>
      <dgm:t>
        <a:bodyPr/>
        <a:lstStyle/>
        <a:p>
          <a:endParaRPr lang="es-ES"/>
        </a:p>
      </dgm:t>
    </dgm:pt>
    <dgm:pt modelId="{D3907DE6-6CB8-314E-AEA9-3D57A9A8C174}">
      <dgm:prSet/>
      <dgm:spPr/>
      <dgm:t>
        <a:bodyPr/>
        <a:lstStyle/>
        <a:p>
          <a:pPr rtl="0"/>
          <a:r>
            <a:rPr lang="es-ES_tradnl" dirty="0"/>
            <a:t>Lesiones a nivel del origen aparente del trigémino.</a:t>
          </a:r>
        </a:p>
      </dgm:t>
    </dgm:pt>
    <dgm:pt modelId="{6B742B66-DC4B-8D41-898A-27DF210505C5}" type="parTrans" cxnId="{4C414F3E-F6E7-2949-8BB7-1D1706922693}">
      <dgm:prSet/>
      <dgm:spPr/>
      <dgm:t>
        <a:bodyPr/>
        <a:lstStyle/>
        <a:p>
          <a:endParaRPr lang="es-ES"/>
        </a:p>
      </dgm:t>
    </dgm:pt>
    <dgm:pt modelId="{FCFF6014-DC90-C847-9429-14F48538D97E}" type="sibTrans" cxnId="{4C414F3E-F6E7-2949-8BB7-1D1706922693}">
      <dgm:prSet/>
      <dgm:spPr/>
      <dgm:t>
        <a:bodyPr/>
        <a:lstStyle/>
        <a:p>
          <a:endParaRPr lang="es-ES"/>
        </a:p>
      </dgm:t>
    </dgm:pt>
    <dgm:pt modelId="{EB5D3BAD-B464-F841-A71E-CBC42C395A40}">
      <dgm:prSet/>
      <dgm:spPr/>
      <dgm:t>
        <a:bodyPr/>
        <a:lstStyle/>
        <a:p>
          <a:pPr rtl="0"/>
          <a:r>
            <a:rPr lang="pt-BR"/>
            <a:t>Musculoesquelético</a:t>
          </a:r>
        </a:p>
      </dgm:t>
    </dgm:pt>
    <dgm:pt modelId="{65F7CF14-A572-134A-BEE8-1C2095CC3BFF}" type="parTrans" cxnId="{84269D90-AA67-AC4A-99C5-135DE018EEC0}">
      <dgm:prSet/>
      <dgm:spPr/>
      <dgm:t>
        <a:bodyPr/>
        <a:lstStyle/>
        <a:p>
          <a:endParaRPr lang="es-ES"/>
        </a:p>
      </dgm:t>
    </dgm:pt>
    <dgm:pt modelId="{8195176C-B513-6145-97FE-BEA047A1690C}" type="sibTrans" cxnId="{84269D90-AA67-AC4A-99C5-135DE018EEC0}">
      <dgm:prSet/>
      <dgm:spPr/>
      <dgm:t>
        <a:bodyPr/>
        <a:lstStyle/>
        <a:p>
          <a:endParaRPr lang="es-ES"/>
        </a:p>
      </dgm:t>
    </dgm:pt>
    <dgm:pt modelId="{6EABF993-3AEF-F84F-ACEB-6AA5E159B8B4}" type="pres">
      <dgm:prSet presAssocID="{2EBDD185-5F47-584F-9314-69FCE2AE5253}" presName="diagram" presStyleCnt="0">
        <dgm:presLayoutVars>
          <dgm:dir/>
          <dgm:resizeHandles val="exact"/>
        </dgm:presLayoutVars>
      </dgm:prSet>
      <dgm:spPr/>
    </dgm:pt>
    <dgm:pt modelId="{A7F715F7-2CC5-CF4E-BE5E-866C4730200C}" type="pres">
      <dgm:prSet presAssocID="{C01E0589-B756-4F44-8D1A-F85628E7D5CA}" presName="node" presStyleLbl="node1" presStyleIdx="0" presStyleCnt="4">
        <dgm:presLayoutVars>
          <dgm:bulletEnabled val="1"/>
        </dgm:presLayoutVars>
      </dgm:prSet>
      <dgm:spPr/>
    </dgm:pt>
    <dgm:pt modelId="{497D2E55-9AF0-0245-8525-4C8113CE85D1}" type="pres">
      <dgm:prSet presAssocID="{47F85906-99B8-4245-8362-5A850DE256D3}" presName="sibTrans" presStyleCnt="0"/>
      <dgm:spPr/>
    </dgm:pt>
    <dgm:pt modelId="{019FC8F2-B893-FF4B-8546-DA17E830AB99}" type="pres">
      <dgm:prSet presAssocID="{B40B3BC5-45A8-CD4D-8AA8-3C53C58895C7}" presName="node" presStyleLbl="node1" presStyleIdx="1" presStyleCnt="4">
        <dgm:presLayoutVars>
          <dgm:bulletEnabled val="1"/>
        </dgm:presLayoutVars>
      </dgm:prSet>
      <dgm:spPr/>
    </dgm:pt>
    <dgm:pt modelId="{54934EF4-478E-EF47-AA1F-C5AC58337C8D}" type="pres">
      <dgm:prSet presAssocID="{C9403D09-1F6E-E943-B997-D25B803823EB}" presName="sibTrans" presStyleCnt="0"/>
      <dgm:spPr/>
    </dgm:pt>
    <dgm:pt modelId="{878B13A7-C910-5E47-A52F-4F2B1A9F1A32}" type="pres">
      <dgm:prSet presAssocID="{D3907DE6-6CB8-314E-AEA9-3D57A9A8C174}" presName="node" presStyleLbl="node1" presStyleIdx="2" presStyleCnt="4">
        <dgm:presLayoutVars>
          <dgm:bulletEnabled val="1"/>
        </dgm:presLayoutVars>
      </dgm:prSet>
      <dgm:spPr/>
    </dgm:pt>
    <dgm:pt modelId="{A53EF81D-8DA2-1644-8C50-1AC627957578}" type="pres">
      <dgm:prSet presAssocID="{FCFF6014-DC90-C847-9429-14F48538D97E}" presName="sibTrans" presStyleCnt="0"/>
      <dgm:spPr/>
    </dgm:pt>
    <dgm:pt modelId="{28A6E0DA-C156-DC4C-B406-45EC3EEF2901}" type="pres">
      <dgm:prSet presAssocID="{EB5D3BAD-B464-F841-A71E-CBC42C395A40}" presName="node" presStyleLbl="node1" presStyleIdx="3" presStyleCnt="4">
        <dgm:presLayoutVars>
          <dgm:bulletEnabled val="1"/>
        </dgm:presLayoutVars>
      </dgm:prSet>
      <dgm:spPr/>
    </dgm:pt>
  </dgm:ptLst>
  <dgm:cxnLst>
    <dgm:cxn modelId="{AFB8AF16-BFFD-E941-9341-F0E3E1402643}" type="presOf" srcId="{C01E0589-B756-4F44-8D1A-F85628E7D5CA}" destId="{A7F715F7-2CC5-CF4E-BE5E-866C4730200C}" srcOrd="0" destOrd="0" presId="urn:microsoft.com/office/officeart/2005/8/layout/default"/>
    <dgm:cxn modelId="{D6227733-132C-FD47-87B6-2EA53BCD8711}" type="presOf" srcId="{D3907DE6-6CB8-314E-AEA9-3D57A9A8C174}" destId="{878B13A7-C910-5E47-A52F-4F2B1A9F1A32}" srcOrd="0" destOrd="0" presId="urn:microsoft.com/office/officeart/2005/8/layout/default"/>
    <dgm:cxn modelId="{4C414F3E-F6E7-2949-8BB7-1D1706922693}" srcId="{2EBDD185-5F47-584F-9314-69FCE2AE5253}" destId="{D3907DE6-6CB8-314E-AEA9-3D57A9A8C174}" srcOrd="2" destOrd="0" parTransId="{6B742B66-DC4B-8D41-898A-27DF210505C5}" sibTransId="{FCFF6014-DC90-C847-9429-14F48538D97E}"/>
    <dgm:cxn modelId="{912AFF5D-8CDC-5F4F-B0B7-CCEFC1EFE588}" type="presOf" srcId="{B40B3BC5-45A8-CD4D-8AA8-3C53C58895C7}" destId="{019FC8F2-B893-FF4B-8546-DA17E830AB99}" srcOrd="0" destOrd="0" presId="urn:microsoft.com/office/officeart/2005/8/layout/default"/>
    <dgm:cxn modelId="{078B657C-9E5B-D045-AACE-1BA91E5167CA}" srcId="{2EBDD185-5F47-584F-9314-69FCE2AE5253}" destId="{B40B3BC5-45A8-CD4D-8AA8-3C53C58895C7}" srcOrd="1" destOrd="0" parTransId="{491A191A-E50F-E24A-A573-D90DDF5D1B9B}" sibTransId="{C9403D09-1F6E-E943-B997-D25B803823EB}"/>
    <dgm:cxn modelId="{84269D90-AA67-AC4A-99C5-135DE018EEC0}" srcId="{2EBDD185-5F47-584F-9314-69FCE2AE5253}" destId="{EB5D3BAD-B464-F841-A71E-CBC42C395A40}" srcOrd="3" destOrd="0" parTransId="{65F7CF14-A572-134A-BEE8-1C2095CC3BFF}" sibTransId="{8195176C-B513-6145-97FE-BEA047A1690C}"/>
    <dgm:cxn modelId="{EE2281A8-20A0-E749-BD20-22221E21A4F4}" type="presOf" srcId="{2EBDD185-5F47-584F-9314-69FCE2AE5253}" destId="{6EABF993-3AEF-F84F-ACEB-6AA5E159B8B4}" srcOrd="0" destOrd="0" presId="urn:microsoft.com/office/officeart/2005/8/layout/default"/>
    <dgm:cxn modelId="{78BC99C3-5DDF-3A48-836A-60165EACE044}" srcId="{2EBDD185-5F47-584F-9314-69FCE2AE5253}" destId="{C01E0589-B756-4F44-8D1A-F85628E7D5CA}" srcOrd="0" destOrd="0" parTransId="{ADDA0C06-093E-B146-BA6B-48BE2CFDF5D3}" sibTransId="{47F85906-99B8-4245-8362-5A850DE256D3}"/>
    <dgm:cxn modelId="{C4066FCC-C987-5244-BD24-FF6104D21679}" type="presOf" srcId="{EB5D3BAD-B464-F841-A71E-CBC42C395A40}" destId="{28A6E0DA-C156-DC4C-B406-45EC3EEF2901}" srcOrd="0" destOrd="0" presId="urn:microsoft.com/office/officeart/2005/8/layout/default"/>
    <dgm:cxn modelId="{B143C840-75DA-9342-B4DD-2B666D0D6213}" type="presParOf" srcId="{6EABF993-3AEF-F84F-ACEB-6AA5E159B8B4}" destId="{A7F715F7-2CC5-CF4E-BE5E-866C4730200C}" srcOrd="0" destOrd="0" presId="urn:microsoft.com/office/officeart/2005/8/layout/default"/>
    <dgm:cxn modelId="{0502DD4E-C14E-3941-91AC-EC0EEBD4385E}" type="presParOf" srcId="{6EABF993-3AEF-F84F-ACEB-6AA5E159B8B4}" destId="{497D2E55-9AF0-0245-8525-4C8113CE85D1}" srcOrd="1" destOrd="0" presId="urn:microsoft.com/office/officeart/2005/8/layout/default"/>
    <dgm:cxn modelId="{101AAAC2-D36E-094E-80C6-811408BF33CB}" type="presParOf" srcId="{6EABF993-3AEF-F84F-ACEB-6AA5E159B8B4}" destId="{019FC8F2-B893-FF4B-8546-DA17E830AB99}" srcOrd="2" destOrd="0" presId="urn:microsoft.com/office/officeart/2005/8/layout/default"/>
    <dgm:cxn modelId="{AA2FBE14-D3F2-4E45-871D-96FBAD15609E}" type="presParOf" srcId="{6EABF993-3AEF-F84F-ACEB-6AA5E159B8B4}" destId="{54934EF4-478E-EF47-AA1F-C5AC58337C8D}" srcOrd="3" destOrd="0" presId="urn:microsoft.com/office/officeart/2005/8/layout/default"/>
    <dgm:cxn modelId="{4E665C4B-85C1-BA4E-BC40-AEAEE0E85863}" type="presParOf" srcId="{6EABF993-3AEF-F84F-ACEB-6AA5E159B8B4}" destId="{878B13A7-C910-5E47-A52F-4F2B1A9F1A32}" srcOrd="4" destOrd="0" presId="urn:microsoft.com/office/officeart/2005/8/layout/default"/>
    <dgm:cxn modelId="{4EC07278-DB5A-7345-AEAC-D5C254E02748}" type="presParOf" srcId="{6EABF993-3AEF-F84F-ACEB-6AA5E159B8B4}" destId="{A53EF81D-8DA2-1644-8C50-1AC627957578}" srcOrd="5" destOrd="0" presId="urn:microsoft.com/office/officeart/2005/8/layout/default"/>
    <dgm:cxn modelId="{4EAD408F-2E78-714D-9399-F3C3727CB668}" type="presParOf" srcId="{6EABF993-3AEF-F84F-ACEB-6AA5E159B8B4}" destId="{28A6E0DA-C156-DC4C-B406-45EC3EEF290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EFE114F-9745-EB42-A30F-AEEBD48991A3}" type="doc">
      <dgm:prSet loTypeId="urn:microsoft.com/office/officeart/2005/8/layout/process2" loCatId="" qsTypeId="urn:microsoft.com/office/officeart/2005/8/quickstyle/simple1" qsCatId="simple" csTypeId="urn:microsoft.com/office/officeart/2005/8/colors/colorful1" csCatId="colorful" phldr="1"/>
      <dgm:spPr/>
    </dgm:pt>
    <dgm:pt modelId="{F6B93005-E1E3-EE40-BFE7-4E800263B73D}">
      <dgm:prSet phldrT="[Texto]" custT="1"/>
      <dgm:spPr/>
      <dgm:t>
        <a:bodyPr/>
        <a:lstStyle/>
        <a:p>
          <a:r>
            <a:rPr lang="es-ES" sz="2800" dirty="0"/>
            <a:t>Dolor</a:t>
          </a:r>
        </a:p>
      </dgm:t>
    </dgm:pt>
    <dgm:pt modelId="{66C172CD-214B-2547-A75D-BC654FBA6F3A}" type="parTrans" cxnId="{54C07724-B37A-E142-9164-3761219A42B8}">
      <dgm:prSet/>
      <dgm:spPr/>
      <dgm:t>
        <a:bodyPr/>
        <a:lstStyle/>
        <a:p>
          <a:endParaRPr lang="es-ES"/>
        </a:p>
      </dgm:t>
    </dgm:pt>
    <dgm:pt modelId="{9ED10BB1-016B-7944-8AB7-059020E59734}" type="sibTrans" cxnId="{54C07724-B37A-E142-9164-3761219A42B8}">
      <dgm:prSet/>
      <dgm:spPr/>
      <dgm:t>
        <a:bodyPr/>
        <a:lstStyle/>
        <a:p>
          <a:endParaRPr lang="es-ES"/>
        </a:p>
      </dgm:t>
    </dgm:pt>
    <dgm:pt modelId="{F958A819-7D21-A343-827F-CCA9874647C7}">
      <dgm:prSet phldrT="[Texto]"/>
      <dgm:spPr/>
      <dgm:t>
        <a:bodyPr/>
        <a:lstStyle/>
        <a:p>
          <a:r>
            <a:rPr lang="es-ES" dirty="0"/>
            <a:t>Posible Dolor </a:t>
          </a:r>
          <a:r>
            <a:rPr lang="es-ES" dirty="0" err="1"/>
            <a:t>Neuropático</a:t>
          </a:r>
          <a:endParaRPr lang="es-ES" dirty="0"/>
        </a:p>
      </dgm:t>
    </dgm:pt>
    <dgm:pt modelId="{29927631-C64C-BB4C-B713-75BA146FDB6D}" type="parTrans" cxnId="{83A45FC3-809F-7249-B915-F0A7FDA70C3E}">
      <dgm:prSet/>
      <dgm:spPr/>
      <dgm:t>
        <a:bodyPr/>
        <a:lstStyle/>
        <a:p>
          <a:endParaRPr lang="es-ES"/>
        </a:p>
      </dgm:t>
    </dgm:pt>
    <dgm:pt modelId="{AE469371-EE92-D149-9E12-859C599933F0}" type="sibTrans" cxnId="{83A45FC3-809F-7249-B915-F0A7FDA70C3E}">
      <dgm:prSet/>
      <dgm:spPr/>
      <dgm:t>
        <a:bodyPr/>
        <a:lstStyle/>
        <a:p>
          <a:endParaRPr lang="es-ES"/>
        </a:p>
      </dgm:t>
    </dgm:pt>
    <dgm:pt modelId="{A2D0B3A5-54B3-BF4B-B48E-908E35DAC09E}">
      <dgm:prSet phldrT="[Texto]"/>
      <dgm:spPr/>
      <dgm:t>
        <a:bodyPr/>
        <a:lstStyle/>
        <a:p>
          <a:r>
            <a:rPr lang="es-ES" dirty="0"/>
            <a:t>Probable Dolor </a:t>
          </a:r>
          <a:r>
            <a:rPr lang="es-ES" dirty="0" err="1"/>
            <a:t>Neuropático</a:t>
          </a:r>
          <a:endParaRPr lang="es-ES" dirty="0"/>
        </a:p>
      </dgm:t>
    </dgm:pt>
    <dgm:pt modelId="{6398D5CA-4771-9546-99F9-7D822D392F3B}" type="parTrans" cxnId="{5E548B44-12E1-CE4E-BE14-AE819E3239AF}">
      <dgm:prSet/>
      <dgm:spPr/>
      <dgm:t>
        <a:bodyPr/>
        <a:lstStyle/>
        <a:p>
          <a:endParaRPr lang="es-ES"/>
        </a:p>
      </dgm:t>
    </dgm:pt>
    <dgm:pt modelId="{93923D57-1FD4-8744-9821-26267F900F3C}" type="sibTrans" cxnId="{5E548B44-12E1-CE4E-BE14-AE819E3239AF}">
      <dgm:prSet/>
      <dgm:spPr/>
      <dgm:t>
        <a:bodyPr/>
        <a:lstStyle/>
        <a:p>
          <a:endParaRPr lang="es-ES"/>
        </a:p>
      </dgm:t>
    </dgm:pt>
    <dgm:pt modelId="{F1E1AA49-208B-6444-8C89-BCFABBAFAD7E}">
      <dgm:prSet phldrT="[Texto]"/>
      <dgm:spPr/>
      <dgm:t>
        <a:bodyPr/>
        <a:lstStyle/>
        <a:p>
          <a:r>
            <a:rPr lang="es-ES" dirty="0"/>
            <a:t>Dolor </a:t>
          </a:r>
          <a:r>
            <a:rPr lang="es-ES" dirty="0" err="1"/>
            <a:t>Neuropático</a:t>
          </a:r>
          <a:r>
            <a:rPr lang="es-ES" dirty="0"/>
            <a:t> Definitivo</a:t>
          </a:r>
        </a:p>
      </dgm:t>
    </dgm:pt>
    <dgm:pt modelId="{35E3ED86-C950-284A-84AE-C183CE1046B1}" type="parTrans" cxnId="{B55D1C44-FFF9-9C4E-A13A-B8225EB17FC8}">
      <dgm:prSet/>
      <dgm:spPr/>
      <dgm:t>
        <a:bodyPr/>
        <a:lstStyle/>
        <a:p>
          <a:endParaRPr lang="es-ES"/>
        </a:p>
      </dgm:t>
    </dgm:pt>
    <dgm:pt modelId="{0D2F0823-8B64-CE42-84C3-8DD7AF936B21}" type="sibTrans" cxnId="{B55D1C44-FFF9-9C4E-A13A-B8225EB17FC8}">
      <dgm:prSet/>
      <dgm:spPr/>
      <dgm:t>
        <a:bodyPr/>
        <a:lstStyle/>
        <a:p>
          <a:endParaRPr lang="es-ES"/>
        </a:p>
      </dgm:t>
    </dgm:pt>
    <dgm:pt modelId="{E65E2D87-9FA7-3642-9AF7-3445837665CE}" type="pres">
      <dgm:prSet presAssocID="{5EFE114F-9745-EB42-A30F-AEEBD48991A3}" presName="linearFlow" presStyleCnt="0">
        <dgm:presLayoutVars>
          <dgm:resizeHandles val="exact"/>
        </dgm:presLayoutVars>
      </dgm:prSet>
      <dgm:spPr/>
    </dgm:pt>
    <dgm:pt modelId="{55E7EE55-E6AD-9A41-A278-9FA089DAF2F5}" type="pres">
      <dgm:prSet presAssocID="{F6B93005-E1E3-EE40-BFE7-4E800263B73D}" presName="node" presStyleLbl="node1" presStyleIdx="0" presStyleCnt="4">
        <dgm:presLayoutVars>
          <dgm:bulletEnabled val="1"/>
        </dgm:presLayoutVars>
      </dgm:prSet>
      <dgm:spPr/>
    </dgm:pt>
    <dgm:pt modelId="{5C4812AF-9BB0-0F40-A77D-A61FA3643ECF}" type="pres">
      <dgm:prSet presAssocID="{9ED10BB1-016B-7944-8AB7-059020E59734}" presName="sibTrans" presStyleLbl="sibTrans2D1" presStyleIdx="0" presStyleCnt="3"/>
      <dgm:spPr/>
    </dgm:pt>
    <dgm:pt modelId="{B578FD2B-33AC-D846-9E2E-BAB746C8F0DC}" type="pres">
      <dgm:prSet presAssocID="{9ED10BB1-016B-7944-8AB7-059020E59734}" presName="connectorText" presStyleLbl="sibTrans2D1" presStyleIdx="0" presStyleCnt="3"/>
      <dgm:spPr/>
    </dgm:pt>
    <dgm:pt modelId="{C5F3EAAD-1CF4-C94A-ACFA-BFE1CA4EADDE}" type="pres">
      <dgm:prSet presAssocID="{F958A819-7D21-A343-827F-CCA9874647C7}" presName="node" presStyleLbl="node1" presStyleIdx="1" presStyleCnt="4">
        <dgm:presLayoutVars>
          <dgm:bulletEnabled val="1"/>
        </dgm:presLayoutVars>
      </dgm:prSet>
      <dgm:spPr/>
    </dgm:pt>
    <dgm:pt modelId="{4ECABA01-728D-354F-82F3-E30C358B4D4E}" type="pres">
      <dgm:prSet presAssocID="{AE469371-EE92-D149-9E12-859C599933F0}" presName="sibTrans" presStyleLbl="sibTrans2D1" presStyleIdx="1" presStyleCnt="3"/>
      <dgm:spPr/>
    </dgm:pt>
    <dgm:pt modelId="{68447094-13D1-9548-ACAA-47F9A1F5A470}" type="pres">
      <dgm:prSet presAssocID="{AE469371-EE92-D149-9E12-859C599933F0}" presName="connectorText" presStyleLbl="sibTrans2D1" presStyleIdx="1" presStyleCnt="3"/>
      <dgm:spPr/>
    </dgm:pt>
    <dgm:pt modelId="{CEBF2FEA-B7EB-154F-A754-995E328902FF}" type="pres">
      <dgm:prSet presAssocID="{A2D0B3A5-54B3-BF4B-B48E-908E35DAC09E}" presName="node" presStyleLbl="node1" presStyleIdx="2" presStyleCnt="4">
        <dgm:presLayoutVars>
          <dgm:bulletEnabled val="1"/>
        </dgm:presLayoutVars>
      </dgm:prSet>
      <dgm:spPr/>
    </dgm:pt>
    <dgm:pt modelId="{3F2C2CA9-D858-354A-A5B9-77CD4BE728C1}" type="pres">
      <dgm:prSet presAssocID="{93923D57-1FD4-8744-9821-26267F900F3C}" presName="sibTrans" presStyleLbl="sibTrans2D1" presStyleIdx="2" presStyleCnt="3"/>
      <dgm:spPr/>
    </dgm:pt>
    <dgm:pt modelId="{E94C250C-E4F7-E14F-A451-243CD64DE3A7}" type="pres">
      <dgm:prSet presAssocID="{93923D57-1FD4-8744-9821-26267F900F3C}" presName="connectorText" presStyleLbl="sibTrans2D1" presStyleIdx="2" presStyleCnt="3"/>
      <dgm:spPr/>
    </dgm:pt>
    <dgm:pt modelId="{A6887763-7A23-1C40-A977-251FBDA33B82}" type="pres">
      <dgm:prSet presAssocID="{F1E1AA49-208B-6444-8C89-BCFABBAFAD7E}" presName="node" presStyleLbl="node1" presStyleIdx="3" presStyleCnt="4">
        <dgm:presLayoutVars>
          <dgm:bulletEnabled val="1"/>
        </dgm:presLayoutVars>
      </dgm:prSet>
      <dgm:spPr/>
    </dgm:pt>
  </dgm:ptLst>
  <dgm:cxnLst>
    <dgm:cxn modelId="{0CC0C71B-90E8-0F4F-97BE-68D8817B81F4}" type="presOf" srcId="{F958A819-7D21-A343-827F-CCA9874647C7}" destId="{C5F3EAAD-1CF4-C94A-ACFA-BFE1CA4EADDE}" srcOrd="0" destOrd="0" presId="urn:microsoft.com/office/officeart/2005/8/layout/process2"/>
    <dgm:cxn modelId="{54C07724-B37A-E142-9164-3761219A42B8}" srcId="{5EFE114F-9745-EB42-A30F-AEEBD48991A3}" destId="{F6B93005-E1E3-EE40-BFE7-4E800263B73D}" srcOrd="0" destOrd="0" parTransId="{66C172CD-214B-2547-A75D-BC654FBA6F3A}" sibTransId="{9ED10BB1-016B-7944-8AB7-059020E59734}"/>
    <dgm:cxn modelId="{9C610E38-1137-4C45-9221-E366A278F266}" type="presOf" srcId="{F1E1AA49-208B-6444-8C89-BCFABBAFAD7E}" destId="{A6887763-7A23-1C40-A977-251FBDA33B82}" srcOrd="0" destOrd="0" presId="urn:microsoft.com/office/officeart/2005/8/layout/process2"/>
    <dgm:cxn modelId="{B55D1C44-FFF9-9C4E-A13A-B8225EB17FC8}" srcId="{5EFE114F-9745-EB42-A30F-AEEBD48991A3}" destId="{F1E1AA49-208B-6444-8C89-BCFABBAFAD7E}" srcOrd="3" destOrd="0" parTransId="{35E3ED86-C950-284A-84AE-C183CE1046B1}" sibTransId="{0D2F0823-8B64-CE42-84C3-8DD7AF936B21}"/>
    <dgm:cxn modelId="{5E548B44-12E1-CE4E-BE14-AE819E3239AF}" srcId="{5EFE114F-9745-EB42-A30F-AEEBD48991A3}" destId="{A2D0B3A5-54B3-BF4B-B48E-908E35DAC09E}" srcOrd="2" destOrd="0" parTransId="{6398D5CA-4771-9546-99F9-7D822D392F3B}" sibTransId="{93923D57-1FD4-8744-9821-26267F900F3C}"/>
    <dgm:cxn modelId="{196EFC44-6137-0146-9FCB-AFAC3F3ED9DE}" type="presOf" srcId="{5EFE114F-9745-EB42-A30F-AEEBD48991A3}" destId="{E65E2D87-9FA7-3642-9AF7-3445837665CE}" srcOrd="0" destOrd="0" presId="urn:microsoft.com/office/officeart/2005/8/layout/process2"/>
    <dgm:cxn modelId="{E5B23A73-0696-7449-AA00-4B0E4F571DF9}" type="presOf" srcId="{9ED10BB1-016B-7944-8AB7-059020E59734}" destId="{B578FD2B-33AC-D846-9E2E-BAB746C8F0DC}" srcOrd="1" destOrd="0" presId="urn:microsoft.com/office/officeart/2005/8/layout/process2"/>
    <dgm:cxn modelId="{4788F091-F89A-2140-9962-B2A5C6BC2B11}" type="presOf" srcId="{A2D0B3A5-54B3-BF4B-B48E-908E35DAC09E}" destId="{CEBF2FEA-B7EB-154F-A754-995E328902FF}" srcOrd="0" destOrd="0" presId="urn:microsoft.com/office/officeart/2005/8/layout/process2"/>
    <dgm:cxn modelId="{C8D6B994-D377-2E40-9435-F07A4779D355}" type="presOf" srcId="{AE469371-EE92-D149-9E12-859C599933F0}" destId="{68447094-13D1-9548-ACAA-47F9A1F5A470}" srcOrd="1" destOrd="0" presId="urn:microsoft.com/office/officeart/2005/8/layout/process2"/>
    <dgm:cxn modelId="{47403BBB-4571-6542-BD0E-EF7F6404CBD8}" type="presOf" srcId="{9ED10BB1-016B-7944-8AB7-059020E59734}" destId="{5C4812AF-9BB0-0F40-A77D-A61FA3643ECF}" srcOrd="0" destOrd="0" presId="urn:microsoft.com/office/officeart/2005/8/layout/process2"/>
    <dgm:cxn modelId="{A0C0A9BC-D5AD-4147-AAA8-443DC993286C}" type="presOf" srcId="{93923D57-1FD4-8744-9821-26267F900F3C}" destId="{E94C250C-E4F7-E14F-A451-243CD64DE3A7}" srcOrd="1" destOrd="0" presId="urn:microsoft.com/office/officeart/2005/8/layout/process2"/>
    <dgm:cxn modelId="{83A45FC3-809F-7249-B915-F0A7FDA70C3E}" srcId="{5EFE114F-9745-EB42-A30F-AEEBD48991A3}" destId="{F958A819-7D21-A343-827F-CCA9874647C7}" srcOrd="1" destOrd="0" parTransId="{29927631-C64C-BB4C-B713-75BA146FDB6D}" sibTransId="{AE469371-EE92-D149-9E12-859C599933F0}"/>
    <dgm:cxn modelId="{EF8AB1DF-0DBC-DE4F-BF6D-2162C3FD0EEE}" type="presOf" srcId="{93923D57-1FD4-8744-9821-26267F900F3C}" destId="{3F2C2CA9-D858-354A-A5B9-77CD4BE728C1}" srcOrd="0" destOrd="0" presId="urn:microsoft.com/office/officeart/2005/8/layout/process2"/>
    <dgm:cxn modelId="{58C6ABEA-79A7-094E-B0EA-2F043D8FC661}" type="presOf" srcId="{AE469371-EE92-D149-9E12-859C599933F0}" destId="{4ECABA01-728D-354F-82F3-E30C358B4D4E}" srcOrd="0" destOrd="0" presId="urn:microsoft.com/office/officeart/2005/8/layout/process2"/>
    <dgm:cxn modelId="{3BCC7BF5-498F-0949-B3AE-175D727C4293}" type="presOf" srcId="{F6B93005-E1E3-EE40-BFE7-4E800263B73D}" destId="{55E7EE55-E6AD-9A41-A278-9FA089DAF2F5}" srcOrd="0" destOrd="0" presId="urn:microsoft.com/office/officeart/2005/8/layout/process2"/>
    <dgm:cxn modelId="{C575FE1C-CF30-204D-AB71-C822BF534D5E}" type="presParOf" srcId="{E65E2D87-9FA7-3642-9AF7-3445837665CE}" destId="{55E7EE55-E6AD-9A41-A278-9FA089DAF2F5}" srcOrd="0" destOrd="0" presId="urn:microsoft.com/office/officeart/2005/8/layout/process2"/>
    <dgm:cxn modelId="{4DAEC449-9367-7446-AA20-B7A2C6CDAA5D}" type="presParOf" srcId="{E65E2D87-9FA7-3642-9AF7-3445837665CE}" destId="{5C4812AF-9BB0-0F40-A77D-A61FA3643ECF}" srcOrd="1" destOrd="0" presId="urn:microsoft.com/office/officeart/2005/8/layout/process2"/>
    <dgm:cxn modelId="{50935C70-B33D-654B-A6AC-6B03C176D0FA}" type="presParOf" srcId="{5C4812AF-9BB0-0F40-A77D-A61FA3643ECF}" destId="{B578FD2B-33AC-D846-9E2E-BAB746C8F0DC}" srcOrd="0" destOrd="0" presId="urn:microsoft.com/office/officeart/2005/8/layout/process2"/>
    <dgm:cxn modelId="{CBE772DF-6469-E249-9161-1D7683B86392}" type="presParOf" srcId="{E65E2D87-9FA7-3642-9AF7-3445837665CE}" destId="{C5F3EAAD-1CF4-C94A-ACFA-BFE1CA4EADDE}" srcOrd="2" destOrd="0" presId="urn:microsoft.com/office/officeart/2005/8/layout/process2"/>
    <dgm:cxn modelId="{C7725259-EEF2-E24F-984D-EEC36C409528}" type="presParOf" srcId="{E65E2D87-9FA7-3642-9AF7-3445837665CE}" destId="{4ECABA01-728D-354F-82F3-E30C358B4D4E}" srcOrd="3" destOrd="0" presId="urn:microsoft.com/office/officeart/2005/8/layout/process2"/>
    <dgm:cxn modelId="{E7B2A36F-7FAD-6F4E-B57A-F721E00395EC}" type="presParOf" srcId="{4ECABA01-728D-354F-82F3-E30C358B4D4E}" destId="{68447094-13D1-9548-ACAA-47F9A1F5A470}" srcOrd="0" destOrd="0" presId="urn:microsoft.com/office/officeart/2005/8/layout/process2"/>
    <dgm:cxn modelId="{49EBF895-FA5D-0C4F-867B-CD0916A35843}" type="presParOf" srcId="{E65E2D87-9FA7-3642-9AF7-3445837665CE}" destId="{CEBF2FEA-B7EB-154F-A754-995E328902FF}" srcOrd="4" destOrd="0" presId="urn:microsoft.com/office/officeart/2005/8/layout/process2"/>
    <dgm:cxn modelId="{D314E2D6-0781-8847-A19B-1EDE0A45AD61}" type="presParOf" srcId="{E65E2D87-9FA7-3642-9AF7-3445837665CE}" destId="{3F2C2CA9-D858-354A-A5B9-77CD4BE728C1}" srcOrd="5" destOrd="0" presId="urn:microsoft.com/office/officeart/2005/8/layout/process2"/>
    <dgm:cxn modelId="{1730D5AC-C51A-154C-AE5D-1651A675E65C}" type="presParOf" srcId="{3F2C2CA9-D858-354A-A5B9-77CD4BE728C1}" destId="{E94C250C-E4F7-E14F-A451-243CD64DE3A7}" srcOrd="0" destOrd="0" presId="urn:microsoft.com/office/officeart/2005/8/layout/process2"/>
    <dgm:cxn modelId="{C258FBC8-9899-CC4F-8DA9-5BD66A350E0F}" type="presParOf" srcId="{E65E2D87-9FA7-3642-9AF7-3445837665CE}" destId="{A6887763-7A23-1C40-A977-251FBDA33B82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3E22D7-CB9D-6C4A-9CF6-F65F11924964}" type="doc">
      <dgm:prSet loTypeId="urn:microsoft.com/office/officeart/2005/8/layout/process1" loCatId="" qsTypeId="urn:microsoft.com/office/officeart/2005/8/quickstyle/simple1" qsCatId="simple" csTypeId="urn:microsoft.com/office/officeart/2005/8/colors/colorful2" csCatId="colorful" phldr="1"/>
      <dgm:spPr/>
    </dgm:pt>
    <dgm:pt modelId="{7BAF104E-7E35-CC4D-8678-65BC48BAC23D}">
      <dgm:prSet phldrT="[Texto]"/>
      <dgm:spPr/>
      <dgm:t>
        <a:bodyPr/>
        <a:lstStyle/>
        <a:p>
          <a:r>
            <a:rPr lang="es-ES" dirty="0"/>
            <a:t>Dolor relacionado con lesión/ enfermedad neurológica</a:t>
          </a:r>
        </a:p>
      </dgm:t>
    </dgm:pt>
    <dgm:pt modelId="{FAFA3FF3-29DD-CC4D-9F28-695EAF593149}" type="parTrans" cxnId="{40D06158-C92C-9343-9AF9-173D8E328BA3}">
      <dgm:prSet/>
      <dgm:spPr/>
      <dgm:t>
        <a:bodyPr/>
        <a:lstStyle/>
        <a:p>
          <a:endParaRPr lang="es-ES"/>
        </a:p>
      </dgm:t>
    </dgm:pt>
    <dgm:pt modelId="{BFF660FA-E84B-4646-94DF-B395128B5AF4}" type="sibTrans" cxnId="{40D06158-C92C-9343-9AF9-173D8E328BA3}">
      <dgm:prSet/>
      <dgm:spPr/>
      <dgm:t>
        <a:bodyPr/>
        <a:lstStyle/>
        <a:p>
          <a:endParaRPr lang="es-ES"/>
        </a:p>
      </dgm:t>
    </dgm:pt>
    <dgm:pt modelId="{3D042E3A-0ECC-1442-805B-050A52E829D9}">
      <dgm:prSet phldrT="[Texto]"/>
      <dgm:spPr/>
      <dgm:t>
        <a:bodyPr/>
        <a:lstStyle/>
        <a:p>
          <a:r>
            <a:rPr lang="es-ES" dirty="0"/>
            <a:t>Descriptores de dolor y síntomas sensitivos  no dolorosos</a:t>
          </a:r>
        </a:p>
      </dgm:t>
    </dgm:pt>
    <dgm:pt modelId="{8CBEDB3E-2C31-3A44-A17B-7C77F88CB1EC}" type="parTrans" cxnId="{D3632ED2-DB4B-A54A-B436-1222078F11C6}">
      <dgm:prSet/>
      <dgm:spPr/>
      <dgm:t>
        <a:bodyPr/>
        <a:lstStyle/>
        <a:p>
          <a:endParaRPr lang="es-ES"/>
        </a:p>
      </dgm:t>
    </dgm:pt>
    <dgm:pt modelId="{AAB8088E-DA6A-D64E-806A-6D3BFC1696AE}" type="sibTrans" cxnId="{D3632ED2-DB4B-A54A-B436-1222078F11C6}">
      <dgm:prSet/>
      <dgm:spPr/>
      <dgm:t>
        <a:bodyPr/>
        <a:lstStyle/>
        <a:p>
          <a:endParaRPr lang="es-ES"/>
        </a:p>
      </dgm:t>
    </dgm:pt>
    <dgm:pt modelId="{5A3B24B0-6011-FC4F-9DD5-043A34953703}">
      <dgm:prSet phldrT="[Texto]"/>
      <dgm:spPr/>
      <dgm:t>
        <a:bodyPr/>
        <a:lstStyle/>
        <a:p>
          <a:r>
            <a:rPr lang="es-ES" dirty="0"/>
            <a:t>Herramientas de tamizaje</a:t>
          </a:r>
        </a:p>
      </dgm:t>
    </dgm:pt>
    <dgm:pt modelId="{A9A047A8-D722-A54B-8894-7CF3523D3C6D}" type="parTrans" cxnId="{F17E2AFA-E07A-D24C-AFA3-B061BB700491}">
      <dgm:prSet/>
      <dgm:spPr/>
      <dgm:t>
        <a:bodyPr/>
        <a:lstStyle/>
        <a:p>
          <a:endParaRPr lang="es-ES"/>
        </a:p>
      </dgm:t>
    </dgm:pt>
    <dgm:pt modelId="{601A2EDE-3DDF-FC41-A92B-DB65B1DE09B5}" type="sibTrans" cxnId="{F17E2AFA-E07A-D24C-AFA3-B061BB700491}">
      <dgm:prSet/>
      <dgm:spPr/>
      <dgm:t>
        <a:bodyPr/>
        <a:lstStyle/>
        <a:p>
          <a:endParaRPr lang="es-ES"/>
        </a:p>
      </dgm:t>
    </dgm:pt>
    <dgm:pt modelId="{FB43F226-9A1E-4045-9E4C-C2683DC673ED}" type="pres">
      <dgm:prSet presAssocID="{643E22D7-CB9D-6C4A-9CF6-F65F11924964}" presName="Name0" presStyleCnt="0">
        <dgm:presLayoutVars>
          <dgm:dir/>
          <dgm:resizeHandles val="exact"/>
        </dgm:presLayoutVars>
      </dgm:prSet>
      <dgm:spPr/>
    </dgm:pt>
    <dgm:pt modelId="{6602109C-B09C-144C-8063-31573007E734}" type="pres">
      <dgm:prSet presAssocID="{7BAF104E-7E35-CC4D-8678-65BC48BAC23D}" presName="node" presStyleLbl="node1" presStyleIdx="0" presStyleCnt="3">
        <dgm:presLayoutVars>
          <dgm:bulletEnabled val="1"/>
        </dgm:presLayoutVars>
      </dgm:prSet>
      <dgm:spPr/>
    </dgm:pt>
    <dgm:pt modelId="{E2AF9CF3-7994-F849-894A-FB3FE37A0408}" type="pres">
      <dgm:prSet presAssocID="{BFF660FA-E84B-4646-94DF-B395128B5AF4}" presName="sibTrans" presStyleLbl="sibTrans2D1" presStyleIdx="0" presStyleCnt="2"/>
      <dgm:spPr/>
    </dgm:pt>
    <dgm:pt modelId="{7D7FFAF3-FBF1-194F-9079-ADDA94A86988}" type="pres">
      <dgm:prSet presAssocID="{BFF660FA-E84B-4646-94DF-B395128B5AF4}" presName="connectorText" presStyleLbl="sibTrans2D1" presStyleIdx="0" presStyleCnt="2"/>
      <dgm:spPr/>
    </dgm:pt>
    <dgm:pt modelId="{EDC8BAAF-0178-9D40-91CE-70A0EA300049}" type="pres">
      <dgm:prSet presAssocID="{3D042E3A-0ECC-1442-805B-050A52E829D9}" presName="node" presStyleLbl="node1" presStyleIdx="1" presStyleCnt="3">
        <dgm:presLayoutVars>
          <dgm:bulletEnabled val="1"/>
        </dgm:presLayoutVars>
      </dgm:prSet>
      <dgm:spPr/>
    </dgm:pt>
    <dgm:pt modelId="{9DAEE665-2E2C-C54E-8CC8-BF4DC4F97037}" type="pres">
      <dgm:prSet presAssocID="{AAB8088E-DA6A-D64E-806A-6D3BFC1696AE}" presName="sibTrans" presStyleLbl="sibTrans2D1" presStyleIdx="1" presStyleCnt="2"/>
      <dgm:spPr/>
    </dgm:pt>
    <dgm:pt modelId="{6B51B44A-EE46-7C4C-BE7E-991E0267A0F8}" type="pres">
      <dgm:prSet presAssocID="{AAB8088E-DA6A-D64E-806A-6D3BFC1696AE}" presName="connectorText" presStyleLbl="sibTrans2D1" presStyleIdx="1" presStyleCnt="2"/>
      <dgm:spPr/>
    </dgm:pt>
    <dgm:pt modelId="{44F5D77B-AD0F-A745-A803-576B3FADF72C}" type="pres">
      <dgm:prSet presAssocID="{5A3B24B0-6011-FC4F-9DD5-043A34953703}" presName="node" presStyleLbl="node1" presStyleIdx="2" presStyleCnt="3">
        <dgm:presLayoutVars>
          <dgm:bulletEnabled val="1"/>
        </dgm:presLayoutVars>
      </dgm:prSet>
      <dgm:spPr/>
    </dgm:pt>
  </dgm:ptLst>
  <dgm:cxnLst>
    <dgm:cxn modelId="{B409A702-F764-F942-A160-F6D4DCA9D207}" type="presOf" srcId="{3D042E3A-0ECC-1442-805B-050A52E829D9}" destId="{EDC8BAAF-0178-9D40-91CE-70A0EA300049}" srcOrd="0" destOrd="0" presId="urn:microsoft.com/office/officeart/2005/8/layout/process1"/>
    <dgm:cxn modelId="{7973801F-02BC-1E41-9064-594D58EAC76E}" type="presOf" srcId="{BFF660FA-E84B-4646-94DF-B395128B5AF4}" destId="{E2AF9CF3-7994-F849-894A-FB3FE37A0408}" srcOrd="0" destOrd="0" presId="urn:microsoft.com/office/officeart/2005/8/layout/process1"/>
    <dgm:cxn modelId="{E9ADA826-D770-BB4A-A8E6-5F0D485A8472}" type="presOf" srcId="{5A3B24B0-6011-FC4F-9DD5-043A34953703}" destId="{44F5D77B-AD0F-A745-A803-576B3FADF72C}" srcOrd="0" destOrd="0" presId="urn:microsoft.com/office/officeart/2005/8/layout/process1"/>
    <dgm:cxn modelId="{EBB2755D-E120-DF46-9008-AD645FABCF03}" type="presOf" srcId="{7BAF104E-7E35-CC4D-8678-65BC48BAC23D}" destId="{6602109C-B09C-144C-8063-31573007E734}" srcOrd="0" destOrd="0" presId="urn:microsoft.com/office/officeart/2005/8/layout/process1"/>
    <dgm:cxn modelId="{A5C8286B-AA8E-8A47-8582-AD30FB34FA3A}" type="presOf" srcId="{AAB8088E-DA6A-D64E-806A-6D3BFC1696AE}" destId="{9DAEE665-2E2C-C54E-8CC8-BF4DC4F97037}" srcOrd="0" destOrd="0" presId="urn:microsoft.com/office/officeart/2005/8/layout/process1"/>
    <dgm:cxn modelId="{40D06158-C92C-9343-9AF9-173D8E328BA3}" srcId="{643E22D7-CB9D-6C4A-9CF6-F65F11924964}" destId="{7BAF104E-7E35-CC4D-8678-65BC48BAC23D}" srcOrd="0" destOrd="0" parTransId="{FAFA3FF3-29DD-CC4D-9F28-695EAF593149}" sibTransId="{BFF660FA-E84B-4646-94DF-B395128B5AF4}"/>
    <dgm:cxn modelId="{1FC91679-EADA-844C-8E64-D116EE37F77C}" type="presOf" srcId="{643E22D7-CB9D-6C4A-9CF6-F65F11924964}" destId="{FB43F226-9A1E-4045-9E4C-C2683DC673ED}" srcOrd="0" destOrd="0" presId="urn:microsoft.com/office/officeart/2005/8/layout/process1"/>
    <dgm:cxn modelId="{F2BFABA3-07E7-254C-9FCE-3B5BA329315C}" type="presOf" srcId="{AAB8088E-DA6A-D64E-806A-6D3BFC1696AE}" destId="{6B51B44A-EE46-7C4C-BE7E-991E0267A0F8}" srcOrd="1" destOrd="0" presId="urn:microsoft.com/office/officeart/2005/8/layout/process1"/>
    <dgm:cxn modelId="{C930F7CC-0C62-7740-8263-AA6EA095A4C1}" type="presOf" srcId="{BFF660FA-E84B-4646-94DF-B395128B5AF4}" destId="{7D7FFAF3-FBF1-194F-9079-ADDA94A86988}" srcOrd="1" destOrd="0" presId="urn:microsoft.com/office/officeart/2005/8/layout/process1"/>
    <dgm:cxn modelId="{D3632ED2-DB4B-A54A-B436-1222078F11C6}" srcId="{643E22D7-CB9D-6C4A-9CF6-F65F11924964}" destId="{3D042E3A-0ECC-1442-805B-050A52E829D9}" srcOrd="1" destOrd="0" parTransId="{8CBEDB3E-2C31-3A44-A17B-7C77F88CB1EC}" sibTransId="{AAB8088E-DA6A-D64E-806A-6D3BFC1696AE}"/>
    <dgm:cxn modelId="{F17E2AFA-E07A-D24C-AFA3-B061BB700491}" srcId="{643E22D7-CB9D-6C4A-9CF6-F65F11924964}" destId="{5A3B24B0-6011-FC4F-9DD5-043A34953703}" srcOrd="2" destOrd="0" parTransId="{A9A047A8-D722-A54B-8894-7CF3523D3C6D}" sibTransId="{601A2EDE-3DDF-FC41-A92B-DB65B1DE09B5}"/>
    <dgm:cxn modelId="{F07F2100-72C7-1847-87C4-56F6623545DB}" type="presParOf" srcId="{FB43F226-9A1E-4045-9E4C-C2683DC673ED}" destId="{6602109C-B09C-144C-8063-31573007E734}" srcOrd="0" destOrd="0" presId="urn:microsoft.com/office/officeart/2005/8/layout/process1"/>
    <dgm:cxn modelId="{0641FBF0-4D0E-AD4C-BC52-D0368749ACFE}" type="presParOf" srcId="{FB43F226-9A1E-4045-9E4C-C2683DC673ED}" destId="{E2AF9CF3-7994-F849-894A-FB3FE37A0408}" srcOrd="1" destOrd="0" presId="urn:microsoft.com/office/officeart/2005/8/layout/process1"/>
    <dgm:cxn modelId="{5C16C38A-EE11-4647-A183-BE4F6C6AF51F}" type="presParOf" srcId="{E2AF9CF3-7994-F849-894A-FB3FE37A0408}" destId="{7D7FFAF3-FBF1-194F-9079-ADDA94A86988}" srcOrd="0" destOrd="0" presId="urn:microsoft.com/office/officeart/2005/8/layout/process1"/>
    <dgm:cxn modelId="{1767F285-76DF-7C4B-B41F-0F11338F5B2F}" type="presParOf" srcId="{FB43F226-9A1E-4045-9E4C-C2683DC673ED}" destId="{EDC8BAAF-0178-9D40-91CE-70A0EA300049}" srcOrd="2" destOrd="0" presId="urn:microsoft.com/office/officeart/2005/8/layout/process1"/>
    <dgm:cxn modelId="{0363D2E3-F94E-9E4E-8D3E-457C67CEC8D2}" type="presParOf" srcId="{FB43F226-9A1E-4045-9E4C-C2683DC673ED}" destId="{9DAEE665-2E2C-C54E-8CC8-BF4DC4F97037}" srcOrd="3" destOrd="0" presId="urn:microsoft.com/office/officeart/2005/8/layout/process1"/>
    <dgm:cxn modelId="{CA1A9692-2D66-3342-A3E6-1BB5EE017DC3}" type="presParOf" srcId="{9DAEE665-2E2C-C54E-8CC8-BF4DC4F97037}" destId="{6B51B44A-EE46-7C4C-BE7E-991E0267A0F8}" srcOrd="0" destOrd="0" presId="urn:microsoft.com/office/officeart/2005/8/layout/process1"/>
    <dgm:cxn modelId="{86956209-9ECA-3646-BFD6-0E997E39E403}" type="presParOf" srcId="{FB43F226-9A1E-4045-9E4C-C2683DC673ED}" destId="{44F5D77B-AD0F-A745-A803-576B3FADF72C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278AFFE-40CE-0B4A-BB6C-205EEDA72589}" type="doc">
      <dgm:prSet loTypeId="urn:microsoft.com/office/officeart/2005/8/layout/default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A4FE49E-2AD7-5742-9A8E-D750807697AB}">
      <dgm:prSet phldrT="[Texto]"/>
      <dgm:spPr/>
      <dgm:t>
        <a:bodyPr/>
        <a:lstStyle/>
        <a:p>
          <a:r>
            <a:rPr lang="es-ES" dirty="0"/>
            <a:t>Quemazón</a:t>
          </a:r>
        </a:p>
      </dgm:t>
    </dgm:pt>
    <dgm:pt modelId="{BA340B45-82F2-D845-9DB2-8DC7B9FFFDC3}" type="parTrans" cxnId="{66F5D91C-25D4-7145-B228-9FB2C0A93B61}">
      <dgm:prSet/>
      <dgm:spPr/>
      <dgm:t>
        <a:bodyPr/>
        <a:lstStyle/>
        <a:p>
          <a:endParaRPr lang="es-ES"/>
        </a:p>
      </dgm:t>
    </dgm:pt>
    <dgm:pt modelId="{E354043A-8AEF-5C4D-BD8B-EACE5409157E}" type="sibTrans" cxnId="{66F5D91C-25D4-7145-B228-9FB2C0A93B61}">
      <dgm:prSet/>
      <dgm:spPr/>
      <dgm:t>
        <a:bodyPr/>
        <a:lstStyle/>
        <a:p>
          <a:endParaRPr lang="es-ES"/>
        </a:p>
      </dgm:t>
    </dgm:pt>
    <dgm:pt modelId="{DC36FB29-E1D2-8346-89F2-8E5B09CF0020}">
      <dgm:prSet phldrT="[Texto]"/>
      <dgm:spPr/>
      <dgm:t>
        <a:bodyPr/>
        <a:lstStyle/>
        <a:p>
          <a:r>
            <a:rPr lang="es-ES" dirty="0"/>
            <a:t>Calor</a:t>
          </a:r>
        </a:p>
      </dgm:t>
    </dgm:pt>
    <dgm:pt modelId="{6671549F-3F12-3341-B002-CC3A0B1560E9}" type="parTrans" cxnId="{56A2DB6C-C6EF-2743-B056-3CE66C3A6197}">
      <dgm:prSet/>
      <dgm:spPr/>
      <dgm:t>
        <a:bodyPr/>
        <a:lstStyle/>
        <a:p>
          <a:endParaRPr lang="es-ES"/>
        </a:p>
      </dgm:t>
    </dgm:pt>
    <dgm:pt modelId="{86E025D5-B75C-B64D-BB50-978ED7DBDCF4}" type="sibTrans" cxnId="{56A2DB6C-C6EF-2743-B056-3CE66C3A6197}">
      <dgm:prSet/>
      <dgm:spPr/>
      <dgm:t>
        <a:bodyPr/>
        <a:lstStyle/>
        <a:p>
          <a:endParaRPr lang="es-ES"/>
        </a:p>
      </dgm:t>
    </dgm:pt>
    <dgm:pt modelId="{4A14E927-0FE2-DE45-B9AA-9A2DC6AB6631}">
      <dgm:prSet phldrT="[Texto]"/>
      <dgm:spPr/>
      <dgm:t>
        <a:bodyPr/>
        <a:lstStyle/>
        <a:p>
          <a:r>
            <a:rPr lang="es-ES" dirty="0"/>
            <a:t>Corriente eléctrica</a:t>
          </a:r>
        </a:p>
      </dgm:t>
    </dgm:pt>
    <dgm:pt modelId="{B37F217A-4264-2C4D-BAEE-F4DB8B97F290}" type="parTrans" cxnId="{D7A39FEF-DEFF-D74E-9E01-2C87FFDB99C4}">
      <dgm:prSet/>
      <dgm:spPr/>
      <dgm:t>
        <a:bodyPr/>
        <a:lstStyle/>
        <a:p>
          <a:endParaRPr lang="es-ES"/>
        </a:p>
      </dgm:t>
    </dgm:pt>
    <dgm:pt modelId="{FC5E2ED9-6FF1-2543-94CA-65E60D921578}" type="sibTrans" cxnId="{D7A39FEF-DEFF-D74E-9E01-2C87FFDB99C4}">
      <dgm:prSet/>
      <dgm:spPr/>
      <dgm:t>
        <a:bodyPr/>
        <a:lstStyle/>
        <a:p>
          <a:endParaRPr lang="es-ES"/>
        </a:p>
      </dgm:t>
    </dgm:pt>
    <dgm:pt modelId="{0737CE50-FF96-784A-8BE9-6A77E0E43435}">
      <dgm:prSet phldrT="[Texto]"/>
      <dgm:spPr/>
      <dgm:t>
        <a:bodyPr/>
        <a:lstStyle/>
        <a:p>
          <a:r>
            <a:rPr lang="es-ES" dirty="0"/>
            <a:t>Ardor</a:t>
          </a:r>
        </a:p>
      </dgm:t>
    </dgm:pt>
    <dgm:pt modelId="{A2753988-A7D0-8745-9CD3-DBA63EBDC357}" type="parTrans" cxnId="{F32CE2D2-0F0D-9B49-A301-A99711596ECC}">
      <dgm:prSet/>
      <dgm:spPr/>
      <dgm:t>
        <a:bodyPr/>
        <a:lstStyle/>
        <a:p>
          <a:endParaRPr lang="es-ES"/>
        </a:p>
      </dgm:t>
    </dgm:pt>
    <dgm:pt modelId="{FD58FB2D-B56B-B84B-BBA1-1A88FE7096C4}" type="sibTrans" cxnId="{F32CE2D2-0F0D-9B49-A301-A99711596ECC}">
      <dgm:prSet/>
      <dgm:spPr/>
      <dgm:t>
        <a:bodyPr/>
        <a:lstStyle/>
        <a:p>
          <a:endParaRPr lang="es-ES"/>
        </a:p>
      </dgm:t>
    </dgm:pt>
    <dgm:pt modelId="{C9CB91A0-56FE-4B45-B9BE-FD1CC74D5A25}">
      <dgm:prSet phldrT="[Texto]"/>
      <dgm:spPr/>
      <dgm:t>
        <a:bodyPr/>
        <a:lstStyle/>
        <a:p>
          <a:r>
            <a:rPr lang="es-ES" dirty="0"/>
            <a:t>Dolor evocado</a:t>
          </a:r>
        </a:p>
      </dgm:t>
    </dgm:pt>
    <dgm:pt modelId="{16BE74D9-0150-2B49-BAB5-1DD9BAD2C08A}" type="parTrans" cxnId="{C3292AFC-D0DF-B64F-8C41-9A5F303E7FBB}">
      <dgm:prSet/>
      <dgm:spPr/>
      <dgm:t>
        <a:bodyPr/>
        <a:lstStyle/>
        <a:p>
          <a:endParaRPr lang="es-ES"/>
        </a:p>
      </dgm:t>
    </dgm:pt>
    <dgm:pt modelId="{2EB93435-E99A-F546-84E5-83F1406CA3C1}" type="sibTrans" cxnId="{C3292AFC-D0DF-B64F-8C41-9A5F303E7FBB}">
      <dgm:prSet/>
      <dgm:spPr/>
      <dgm:t>
        <a:bodyPr/>
        <a:lstStyle/>
        <a:p>
          <a:endParaRPr lang="es-ES"/>
        </a:p>
      </dgm:t>
    </dgm:pt>
    <dgm:pt modelId="{D317D549-1736-CE46-8A8B-B1077BBB3BAD}">
      <dgm:prSet phldrT="[Texto]"/>
      <dgm:spPr/>
      <dgm:t>
        <a:bodyPr/>
        <a:lstStyle/>
        <a:p>
          <a:r>
            <a:rPr lang="es-ES" dirty="0"/>
            <a:t> Hormigueo</a:t>
          </a:r>
        </a:p>
      </dgm:t>
    </dgm:pt>
    <dgm:pt modelId="{5B16A738-0549-FC48-98F1-02AECA57E1C3}" type="parTrans" cxnId="{6DD8EE7F-2A8E-1C40-A8DD-ADCE31FD9AFD}">
      <dgm:prSet/>
      <dgm:spPr/>
      <dgm:t>
        <a:bodyPr/>
        <a:lstStyle/>
        <a:p>
          <a:endParaRPr lang="es-ES"/>
        </a:p>
      </dgm:t>
    </dgm:pt>
    <dgm:pt modelId="{B14C55C1-6EEA-214B-B2F5-A04EA77FCF6D}" type="sibTrans" cxnId="{6DD8EE7F-2A8E-1C40-A8DD-ADCE31FD9AFD}">
      <dgm:prSet/>
      <dgm:spPr/>
      <dgm:t>
        <a:bodyPr/>
        <a:lstStyle/>
        <a:p>
          <a:endParaRPr lang="es-ES"/>
        </a:p>
      </dgm:t>
    </dgm:pt>
    <dgm:pt modelId="{A6A3786C-96A5-3B4C-9CD8-262D7DB2BA68}">
      <dgm:prSet phldrT="[Texto]"/>
      <dgm:spPr/>
      <dgm:t>
        <a:bodyPr/>
        <a:lstStyle/>
        <a:p>
          <a:r>
            <a:rPr lang="es-ES" dirty="0"/>
            <a:t> Cosquilleo</a:t>
          </a:r>
        </a:p>
      </dgm:t>
    </dgm:pt>
    <dgm:pt modelId="{716EA094-6C5F-374F-A794-BC22ECEE1F53}" type="parTrans" cxnId="{C2C47D03-E41A-4742-9594-7DD1589D0888}">
      <dgm:prSet/>
      <dgm:spPr/>
      <dgm:t>
        <a:bodyPr/>
        <a:lstStyle/>
        <a:p>
          <a:endParaRPr lang="es-ES"/>
        </a:p>
      </dgm:t>
    </dgm:pt>
    <dgm:pt modelId="{578B323A-EF24-2F48-B6EE-59DBA500D6C3}" type="sibTrans" cxnId="{C2C47D03-E41A-4742-9594-7DD1589D0888}">
      <dgm:prSet/>
      <dgm:spPr/>
      <dgm:t>
        <a:bodyPr/>
        <a:lstStyle/>
        <a:p>
          <a:endParaRPr lang="es-ES"/>
        </a:p>
      </dgm:t>
    </dgm:pt>
    <dgm:pt modelId="{B625B196-10A3-DF49-A2E3-0A0592E687A8}" type="pres">
      <dgm:prSet presAssocID="{4278AFFE-40CE-0B4A-BB6C-205EEDA72589}" presName="diagram" presStyleCnt="0">
        <dgm:presLayoutVars>
          <dgm:dir/>
          <dgm:resizeHandles val="exact"/>
        </dgm:presLayoutVars>
      </dgm:prSet>
      <dgm:spPr/>
    </dgm:pt>
    <dgm:pt modelId="{744644CE-2A8B-2649-B751-AA9E5A969F08}" type="pres">
      <dgm:prSet presAssocID="{1A4FE49E-2AD7-5742-9A8E-D750807697AB}" presName="node" presStyleLbl="node1" presStyleIdx="0" presStyleCnt="7">
        <dgm:presLayoutVars>
          <dgm:bulletEnabled val="1"/>
        </dgm:presLayoutVars>
      </dgm:prSet>
      <dgm:spPr/>
    </dgm:pt>
    <dgm:pt modelId="{2D9B1344-D58C-2E47-8002-CA13B85852C9}" type="pres">
      <dgm:prSet presAssocID="{E354043A-8AEF-5C4D-BD8B-EACE5409157E}" presName="sibTrans" presStyleCnt="0"/>
      <dgm:spPr/>
    </dgm:pt>
    <dgm:pt modelId="{22DFD833-9320-9347-8A9F-84F77343A0E9}" type="pres">
      <dgm:prSet presAssocID="{DC36FB29-E1D2-8346-89F2-8E5B09CF0020}" presName="node" presStyleLbl="node1" presStyleIdx="1" presStyleCnt="7">
        <dgm:presLayoutVars>
          <dgm:bulletEnabled val="1"/>
        </dgm:presLayoutVars>
      </dgm:prSet>
      <dgm:spPr/>
    </dgm:pt>
    <dgm:pt modelId="{8A18D79A-3190-AE48-86A2-04CFB7942E2D}" type="pres">
      <dgm:prSet presAssocID="{86E025D5-B75C-B64D-BB50-978ED7DBDCF4}" presName="sibTrans" presStyleCnt="0"/>
      <dgm:spPr/>
    </dgm:pt>
    <dgm:pt modelId="{9FCC7106-B39D-C149-9951-8406E2D57B15}" type="pres">
      <dgm:prSet presAssocID="{4A14E927-0FE2-DE45-B9AA-9A2DC6AB6631}" presName="node" presStyleLbl="node1" presStyleIdx="2" presStyleCnt="7">
        <dgm:presLayoutVars>
          <dgm:bulletEnabled val="1"/>
        </dgm:presLayoutVars>
      </dgm:prSet>
      <dgm:spPr/>
    </dgm:pt>
    <dgm:pt modelId="{764A8D0B-1290-1B4F-B2CF-C62367BCCCB5}" type="pres">
      <dgm:prSet presAssocID="{FC5E2ED9-6FF1-2543-94CA-65E60D921578}" presName="sibTrans" presStyleCnt="0"/>
      <dgm:spPr/>
    </dgm:pt>
    <dgm:pt modelId="{E9B9F052-F97F-DD4F-B9DF-4B55989E88F2}" type="pres">
      <dgm:prSet presAssocID="{0737CE50-FF96-784A-8BE9-6A77E0E43435}" presName="node" presStyleLbl="node1" presStyleIdx="3" presStyleCnt="7">
        <dgm:presLayoutVars>
          <dgm:bulletEnabled val="1"/>
        </dgm:presLayoutVars>
      </dgm:prSet>
      <dgm:spPr/>
    </dgm:pt>
    <dgm:pt modelId="{B1EE3C2F-AEC9-0A42-9E5F-BE73BF07FB4A}" type="pres">
      <dgm:prSet presAssocID="{FD58FB2D-B56B-B84B-BBA1-1A88FE7096C4}" presName="sibTrans" presStyleCnt="0"/>
      <dgm:spPr/>
    </dgm:pt>
    <dgm:pt modelId="{28888A15-4D6A-E944-825E-61B424EA7053}" type="pres">
      <dgm:prSet presAssocID="{C9CB91A0-56FE-4B45-B9BE-FD1CC74D5A25}" presName="node" presStyleLbl="node1" presStyleIdx="4" presStyleCnt="7">
        <dgm:presLayoutVars>
          <dgm:bulletEnabled val="1"/>
        </dgm:presLayoutVars>
      </dgm:prSet>
      <dgm:spPr/>
    </dgm:pt>
    <dgm:pt modelId="{6067597C-347A-914F-93B0-2E7C8F2EFC5D}" type="pres">
      <dgm:prSet presAssocID="{2EB93435-E99A-F546-84E5-83F1406CA3C1}" presName="sibTrans" presStyleCnt="0"/>
      <dgm:spPr/>
    </dgm:pt>
    <dgm:pt modelId="{4FAACAD5-CD0E-EF4D-AF7A-A686CEBF70EB}" type="pres">
      <dgm:prSet presAssocID="{D317D549-1736-CE46-8A8B-B1077BBB3BAD}" presName="node" presStyleLbl="node1" presStyleIdx="5" presStyleCnt="7">
        <dgm:presLayoutVars>
          <dgm:bulletEnabled val="1"/>
        </dgm:presLayoutVars>
      </dgm:prSet>
      <dgm:spPr/>
    </dgm:pt>
    <dgm:pt modelId="{12C9671F-C8E5-C94A-96CD-5FD982E9FC68}" type="pres">
      <dgm:prSet presAssocID="{B14C55C1-6EEA-214B-B2F5-A04EA77FCF6D}" presName="sibTrans" presStyleCnt="0"/>
      <dgm:spPr/>
    </dgm:pt>
    <dgm:pt modelId="{F70715AE-0BDB-1347-AD65-793174EB17E5}" type="pres">
      <dgm:prSet presAssocID="{A6A3786C-96A5-3B4C-9CD8-262D7DB2BA68}" presName="node" presStyleLbl="node1" presStyleIdx="6" presStyleCnt="7">
        <dgm:presLayoutVars>
          <dgm:bulletEnabled val="1"/>
        </dgm:presLayoutVars>
      </dgm:prSet>
      <dgm:spPr/>
    </dgm:pt>
  </dgm:ptLst>
  <dgm:cxnLst>
    <dgm:cxn modelId="{C2C47D03-E41A-4742-9594-7DD1589D0888}" srcId="{4278AFFE-40CE-0B4A-BB6C-205EEDA72589}" destId="{A6A3786C-96A5-3B4C-9CD8-262D7DB2BA68}" srcOrd="6" destOrd="0" parTransId="{716EA094-6C5F-374F-A794-BC22ECEE1F53}" sibTransId="{578B323A-EF24-2F48-B6EE-59DBA500D6C3}"/>
    <dgm:cxn modelId="{DC919D04-0E8D-7C46-928F-9D299F0C6DBF}" type="presOf" srcId="{DC36FB29-E1D2-8346-89F2-8E5B09CF0020}" destId="{22DFD833-9320-9347-8A9F-84F77343A0E9}" srcOrd="0" destOrd="0" presId="urn:microsoft.com/office/officeart/2005/8/layout/default"/>
    <dgm:cxn modelId="{1AB49C10-D953-EA4F-921D-BE34ABCC1FB0}" type="presOf" srcId="{4A14E927-0FE2-DE45-B9AA-9A2DC6AB6631}" destId="{9FCC7106-B39D-C149-9951-8406E2D57B15}" srcOrd="0" destOrd="0" presId="urn:microsoft.com/office/officeart/2005/8/layout/default"/>
    <dgm:cxn modelId="{66F5D91C-25D4-7145-B228-9FB2C0A93B61}" srcId="{4278AFFE-40CE-0B4A-BB6C-205EEDA72589}" destId="{1A4FE49E-2AD7-5742-9A8E-D750807697AB}" srcOrd="0" destOrd="0" parTransId="{BA340B45-82F2-D845-9DB2-8DC7B9FFFDC3}" sibTransId="{E354043A-8AEF-5C4D-BD8B-EACE5409157E}"/>
    <dgm:cxn modelId="{F7DDA438-9DCB-4043-A54A-7ADE79507812}" type="presOf" srcId="{0737CE50-FF96-784A-8BE9-6A77E0E43435}" destId="{E9B9F052-F97F-DD4F-B9DF-4B55989E88F2}" srcOrd="0" destOrd="0" presId="urn:microsoft.com/office/officeart/2005/8/layout/default"/>
    <dgm:cxn modelId="{56A2DB6C-C6EF-2743-B056-3CE66C3A6197}" srcId="{4278AFFE-40CE-0B4A-BB6C-205EEDA72589}" destId="{DC36FB29-E1D2-8346-89F2-8E5B09CF0020}" srcOrd="1" destOrd="0" parTransId="{6671549F-3F12-3341-B002-CC3A0B1560E9}" sibTransId="{86E025D5-B75C-B64D-BB50-978ED7DBDCF4}"/>
    <dgm:cxn modelId="{00B20F6D-C33D-BE4C-BDB6-114018B47044}" type="presOf" srcId="{1A4FE49E-2AD7-5742-9A8E-D750807697AB}" destId="{744644CE-2A8B-2649-B751-AA9E5A969F08}" srcOrd="0" destOrd="0" presId="urn:microsoft.com/office/officeart/2005/8/layout/default"/>
    <dgm:cxn modelId="{CA3DDA4F-6403-F045-B2CA-C9834338AB0C}" type="presOf" srcId="{D317D549-1736-CE46-8A8B-B1077BBB3BAD}" destId="{4FAACAD5-CD0E-EF4D-AF7A-A686CEBF70EB}" srcOrd="0" destOrd="0" presId="urn:microsoft.com/office/officeart/2005/8/layout/default"/>
    <dgm:cxn modelId="{A9886155-FFC6-0841-A7D9-F06723449064}" type="presOf" srcId="{4278AFFE-40CE-0B4A-BB6C-205EEDA72589}" destId="{B625B196-10A3-DF49-A2E3-0A0592E687A8}" srcOrd="0" destOrd="0" presId="urn:microsoft.com/office/officeart/2005/8/layout/default"/>
    <dgm:cxn modelId="{6DD8EE7F-2A8E-1C40-A8DD-ADCE31FD9AFD}" srcId="{4278AFFE-40CE-0B4A-BB6C-205EEDA72589}" destId="{D317D549-1736-CE46-8A8B-B1077BBB3BAD}" srcOrd="5" destOrd="0" parTransId="{5B16A738-0549-FC48-98F1-02AECA57E1C3}" sibTransId="{B14C55C1-6EEA-214B-B2F5-A04EA77FCF6D}"/>
    <dgm:cxn modelId="{DFC99099-90E5-0247-AA32-6B37F6EDF946}" type="presOf" srcId="{C9CB91A0-56FE-4B45-B9BE-FD1CC74D5A25}" destId="{28888A15-4D6A-E944-825E-61B424EA7053}" srcOrd="0" destOrd="0" presId="urn:microsoft.com/office/officeart/2005/8/layout/default"/>
    <dgm:cxn modelId="{C41830AC-CF39-3C4F-9DF8-9EF57AED79F8}" type="presOf" srcId="{A6A3786C-96A5-3B4C-9CD8-262D7DB2BA68}" destId="{F70715AE-0BDB-1347-AD65-793174EB17E5}" srcOrd="0" destOrd="0" presId="urn:microsoft.com/office/officeart/2005/8/layout/default"/>
    <dgm:cxn modelId="{F32CE2D2-0F0D-9B49-A301-A99711596ECC}" srcId="{4278AFFE-40CE-0B4A-BB6C-205EEDA72589}" destId="{0737CE50-FF96-784A-8BE9-6A77E0E43435}" srcOrd="3" destOrd="0" parTransId="{A2753988-A7D0-8745-9CD3-DBA63EBDC357}" sibTransId="{FD58FB2D-B56B-B84B-BBA1-1A88FE7096C4}"/>
    <dgm:cxn modelId="{D7A39FEF-DEFF-D74E-9E01-2C87FFDB99C4}" srcId="{4278AFFE-40CE-0B4A-BB6C-205EEDA72589}" destId="{4A14E927-0FE2-DE45-B9AA-9A2DC6AB6631}" srcOrd="2" destOrd="0" parTransId="{B37F217A-4264-2C4D-BAEE-F4DB8B97F290}" sibTransId="{FC5E2ED9-6FF1-2543-94CA-65E60D921578}"/>
    <dgm:cxn modelId="{C3292AFC-D0DF-B64F-8C41-9A5F303E7FBB}" srcId="{4278AFFE-40CE-0B4A-BB6C-205EEDA72589}" destId="{C9CB91A0-56FE-4B45-B9BE-FD1CC74D5A25}" srcOrd="4" destOrd="0" parTransId="{16BE74D9-0150-2B49-BAB5-1DD9BAD2C08A}" sibTransId="{2EB93435-E99A-F546-84E5-83F1406CA3C1}"/>
    <dgm:cxn modelId="{A35D7F20-4A7E-D142-B9E9-E7895D24A4AE}" type="presParOf" srcId="{B625B196-10A3-DF49-A2E3-0A0592E687A8}" destId="{744644CE-2A8B-2649-B751-AA9E5A969F08}" srcOrd="0" destOrd="0" presId="urn:microsoft.com/office/officeart/2005/8/layout/default"/>
    <dgm:cxn modelId="{C324D3B1-4A2B-874C-B745-BFA5C674DC9D}" type="presParOf" srcId="{B625B196-10A3-DF49-A2E3-0A0592E687A8}" destId="{2D9B1344-D58C-2E47-8002-CA13B85852C9}" srcOrd="1" destOrd="0" presId="urn:microsoft.com/office/officeart/2005/8/layout/default"/>
    <dgm:cxn modelId="{E48D68D0-C596-5C44-BE64-7B8C2DFE0D19}" type="presParOf" srcId="{B625B196-10A3-DF49-A2E3-0A0592E687A8}" destId="{22DFD833-9320-9347-8A9F-84F77343A0E9}" srcOrd="2" destOrd="0" presId="urn:microsoft.com/office/officeart/2005/8/layout/default"/>
    <dgm:cxn modelId="{C8FC63FD-2F22-6D4D-B051-D879B095F7B8}" type="presParOf" srcId="{B625B196-10A3-DF49-A2E3-0A0592E687A8}" destId="{8A18D79A-3190-AE48-86A2-04CFB7942E2D}" srcOrd="3" destOrd="0" presId="urn:microsoft.com/office/officeart/2005/8/layout/default"/>
    <dgm:cxn modelId="{5C4A313E-7228-784E-9E0F-2E9A1475BA26}" type="presParOf" srcId="{B625B196-10A3-DF49-A2E3-0A0592E687A8}" destId="{9FCC7106-B39D-C149-9951-8406E2D57B15}" srcOrd="4" destOrd="0" presId="urn:microsoft.com/office/officeart/2005/8/layout/default"/>
    <dgm:cxn modelId="{3B3DD444-934F-F540-8D76-7AD4D6326747}" type="presParOf" srcId="{B625B196-10A3-DF49-A2E3-0A0592E687A8}" destId="{764A8D0B-1290-1B4F-B2CF-C62367BCCCB5}" srcOrd="5" destOrd="0" presId="urn:microsoft.com/office/officeart/2005/8/layout/default"/>
    <dgm:cxn modelId="{4B50D033-2CB2-0C47-B2F4-9428CC0173E9}" type="presParOf" srcId="{B625B196-10A3-DF49-A2E3-0A0592E687A8}" destId="{E9B9F052-F97F-DD4F-B9DF-4B55989E88F2}" srcOrd="6" destOrd="0" presId="urn:microsoft.com/office/officeart/2005/8/layout/default"/>
    <dgm:cxn modelId="{2567ACBA-CECF-B147-9EF1-DBD27713582E}" type="presParOf" srcId="{B625B196-10A3-DF49-A2E3-0A0592E687A8}" destId="{B1EE3C2F-AEC9-0A42-9E5F-BE73BF07FB4A}" srcOrd="7" destOrd="0" presId="urn:microsoft.com/office/officeart/2005/8/layout/default"/>
    <dgm:cxn modelId="{51E9B92F-3B82-2149-81CF-184879DA1BEF}" type="presParOf" srcId="{B625B196-10A3-DF49-A2E3-0A0592E687A8}" destId="{28888A15-4D6A-E944-825E-61B424EA7053}" srcOrd="8" destOrd="0" presId="urn:microsoft.com/office/officeart/2005/8/layout/default"/>
    <dgm:cxn modelId="{FF92D5C0-34B9-9C4F-9FFB-2C86B0EA59E4}" type="presParOf" srcId="{B625B196-10A3-DF49-A2E3-0A0592E687A8}" destId="{6067597C-347A-914F-93B0-2E7C8F2EFC5D}" srcOrd="9" destOrd="0" presId="urn:microsoft.com/office/officeart/2005/8/layout/default"/>
    <dgm:cxn modelId="{5A9208DE-5A1D-D340-A960-4551D0E4F03E}" type="presParOf" srcId="{B625B196-10A3-DF49-A2E3-0A0592E687A8}" destId="{4FAACAD5-CD0E-EF4D-AF7A-A686CEBF70EB}" srcOrd="10" destOrd="0" presId="urn:microsoft.com/office/officeart/2005/8/layout/default"/>
    <dgm:cxn modelId="{FCADF16B-A4E2-7346-87F9-EF5F59B7BB52}" type="presParOf" srcId="{B625B196-10A3-DF49-A2E3-0A0592E687A8}" destId="{12C9671F-C8E5-C94A-96CD-5FD982E9FC68}" srcOrd="11" destOrd="0" presId="urn:microsoft.com/office/officeart/2005/8/layout/default"/>
    <dgm:cxn modelId="{0B5C1785-1DDA-004B-82BE-4858B92CA1FA}" type="presParOf" srcId="{B625B196-10A3-DF49-A2E3-0A0592E687A8}" destId="{F70715AE-0BDB-1347-AD65-793174EB17E5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4947E9-5886-7043-A69A-A0A5F95DA62D}">
      <dsp:nvSpPr>
        <dsp:cNvPr id="0" name=""/>
        <dsp:cNvSpPr/>
      </dsp:nvSpPr>
      <dsp:spPr>
        <a:xfrm>
          <a:off x="291379" y="264"/>
          <a:ext cx="1804066" cy="10824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/>
            <a:t>Alteración en la sensibilidad</a:t>
          </a:r>
          <a:endParaRPr lang="es-ES" sz="1700" kern="1200" dirty="0"/>
        </a:p>
      </dsp:txBody>
      <dsp:txXfrm>
        <a:off x="291379" y="264"/>
        <a:ext cx="1804066" cy="1082440"/>
      </dsp:txXfrm>
    </dsp:sp>
    <dsp:sp modelId="{0411A797-8221-6641-B5FE-CBF598EE0CE3}">
      <dsp:nvSpPr>
        <dsp:cNvPr id="0" name=""/>
        <dsp:cNvSpPr/>
      </dsp:nvSpPr>
      <dsp:spPr>
        <a:xfrm>
          <a:off x="2275852" y="264"/>
          <a:ext cx="1804066" cy="1082440"/>
        </a:xfrm>
        <a:prstGeom prst="rect">
          <a:avLst/>
        </a:prstGeom>
        <a:solidFill>
          <a:schemeClr val="accent2">
            <a:hueOff val="-103955"/>
            <a:satOff val="-5995"/>
            <a:lumOff val="6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/>
            <a:t>Pérdida de la visión</a:t>
          </a:r>
        </a:p>
      </dsp:txBody>
      <dsp:txXfrm>
        <a:off x="2275852" y="264"/>
        <a:ext cx="1804066" cy="1082440"/>
      </dsp:txXfrm>
    </dsp:sp>
    <dsp:sp modelId="{F6407EE2-9BBE-4C40-BF58-178CAB1760A4}">
      <dsp:nvSpPr>
        <dsp:cNvPr id="0" name=""/>
        <dsp:cNvSpPr/>
      </dsp:nvSpPr>
      <dsp:spPr>
        <a:xfrm>
          <a:off x="4260326" y="264"/>
          <a:ext cx="1804066" cy="1082440"/>
        </a:xfrm>
        <a:prstGeom prst="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/>
            <a:t>Pérdida o disminución de fuerza muscular</a:t>
          </a:r>
        </a:p>
      </dsp:txBody>
      <dsp:txXfrm>
        <a:off x="4260326" y="264"/>
        <a:ext cx="1804066" cy="1082440"/>
      </dsp:txXfrm>
    </dsp:sp>
    <dsp:sp modelId="{D5A88559-FC3A-C947-9295-2370EDF051AE}">
      <dsp:nvSpPr>
        <dsp:cNvPr id="0" name=""/>
        <dsp:cNvSpPr/>
      </dsp:nvSpPr>
      <dsp:spPr>
        <a:xfrm>
          <a:off x="6244799" y="264"/>
          <a:ext cx="1804066" cy="1082440"/>
        </a:xfrm>
        <a:prstGeom prst="rect">
          <a:avLst/>
        </a:prstGeom>
        <a:solidFill>
          <a:schemeClr val="accent2">
            <a:hueOff val="-311864"/>
            <a:satOff val="-17985"/>
            <a:lumOff val="18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/>
            <a:t>Alteración en la Marcha.</a:t>
          </a:r>
        </a:p>
      </dsp:txBody>
      <dsp:txXfrm>
        <a:off x="6244799" y="264"/>
        <a:ext cx="1804066" cy="1082440"/>
      </dsp:txXfrm>
    </dsp:sp>
    <dsp:sp modelId="{886B6DBE-B797-8C40-892B-C7BE4499CCCC}">
      <dsp:nvSpPr>
        <dsp:cNvPr id="0" name=""/>
        <dsp:cNvSpPr/>
      </dsp:nvSpPr>
      <dsp:spPr>
        <a:xfrm>
          <a:off x="291379" y="1263111"/>
          <a:ext cx="1804066" cy="1082440"/>
        </a:xfrm>
        <a:prstGeom prst="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/>
            <a:t>Signo de </a:t>
          </a:r>
          <a:r>
            <a:rPr lang="es-ES_tradnl" sz="1700" kern="1200" dirty="0" err="1"/>
            <a:t>Lhermitte</a:t>
          </a:r>
          <a:endParaRPr lang="es-ES_tradnl" sz="1700" kern="1200" dirty="0"/>
        </a:p>
      </dsp:txBody>
      <dsp:txXfrm>
        <a:off x="291379" y="1263111"/>
        <a:ext cx="1804066" cy="1082440"/>
      </dsp:txXfrm>
    </dsp:sp>
    <dsp:sp modelId="{2D113725-01B5-7144-B25B-CF6E8646C8D7}">
      <dsp:nvSpPr>
        <dsp:cNvPr id="0" name=""/>
        <dsp:cNvSpPr/>
      </dsp:nvSpPr>
      <dsp:spPr>
        <a:xfrm>
          <a:off x="2275852" y="1263111"/>
          <a:ext cx="1804066" cy="1082440"/>
        </a:xfrm>
        <a:prstGeom prst="rect">
          <a:avLst/>
        </a:prstGeom>
        <a:solidFill>
          <a:schemeClr val="accent2">
            <a:hueOff val="-519773"/>
            <a:satOff val="-29974"/>
            <a:lumOff val="3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/>
            <a:t>Vértigo</a:t>
          </a:r>
        </a:p>
      </dsp:txBody>
      <dsp:txXfrm>
        <a:off x="2275852" y="1263111"/>
        <a:ext cx="1804066" cy="1082440"/>
      </dsp:txXfrm>
    </dsp:sp>
    <dsp:sp modelId="{84D067BC-8F58-2841-B041-CA38A667DDB7}">
      <dsp:nvSpPr>
        <dsp:cNvPr id="0" name=""/>
        <dsp:cNvSpPr/>
      </dsp:nvSpPr>
      <dsp:spPr>
        <a:xfrm>
          <a:off x="4260326" y="1263111"/>
          <a:ext cx="1804066" cy="1082440"/>
        </a:xfrm>
        <a:prstGeom prst="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/>
            <a:t>Problemas de vejiga</a:t>
          </a:r>
        </a:p>
      </dsp:txBody>
      <dsp:txXfrm>
        <a:off x="4260326" y="1263111"/>
        <a:ext cx="1804066" cy="1082440"/>
      </dsp:txXfrm>
    </dsp:sp>
    <dsp:sp modelId="{0E778E68-F4B2-F943-94BD-E4300AF0710A}">
      <dsp:nvSpPr>
        <dsp:cNvPr id="0" name=""/>
        <dsp:cNvSpPr/>
      </dsp:nvSpPr>
      <dsp:spPr>
        <a:xfrm>
          <a:off x="6244799" y="1263111"/>
          <a:ext cx="1804066" cy="1082440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/>
            <a:t>Ataxia</a:t>
          </a:r>
        </a:p>
      </dsp:txBody>
      <dsp:txXfrm>
        <a:off x="6244799" y="1263111"/>
        <a:ext cx="1804066" cy="1082440"/>
      </dsp:txXfrm>
    </dsp:sp>
    <dsp:sp modelId="{07A42232-D71A-CD44-93B1-F6C2C2ADB05D}">
      <dsp:nvSpPr>
        <dsp:cNvPr id="0" name=""/>
        <dsp:cNvSpPr/>
      </dsp:nvSpPr>
      <dsp:spPr>
        <a:xfrm>
          <a:off x="291379" y="2525957"/>
          <a:ext cx="1804066" cy="1082440"/>
        </a:xfrm>
        <a:prstGeom prst="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/>
            <a:t>Dolor</a:t>
          </a:r>
        </a:p>
      </dsp:txBody>
      <dsp:txXfrm>
        <a:off x="291379" y="2525957"/>
        <a:ext cx="1804066" cy="1082440"/>
      </dsp:txXfrm>
    </dsp:sp>
    <dsp:sp modelId="{11B6BE0A-5984-5447-B9B3-22922A2D01C5}">
      <dsp:nvSpPr>
        <dsp:cNvPr id="0" name=""/>
        <dsp:cNvSpPr/>
      </dsp:nvSpPr>
      <dsp:spPr>
        <a:xfrm>
          <a:off x="2275852" y="2525957"/>
          <a:ext cx="1804066" cy="1082440"/>
        </a:xfrm>
        <a:prstGeom prst="rect">
          <a:avLst/>
        </a:prstGeom>
        <a:solidFill>
          <a:schemeClr val="accent2">
            <a:hueOff val="-935590"/>
            <a:satOff val="-53954"/>
            <a:lumOff val="55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/>
            <a:t>Alteraciones cognitivas</a:t>
          </a:r>
        </a:p>
      </dsp:txBody>
      <dsp:txXfrm>
        <a:off x="2275852" y="2525957"/>
        <a:ext cx="1804066" cy="1082440"/>
      </dsp:txXfrm>
    </dsp:sp>
    <dsp:sp modelId="{7DF6B650-4C1D-C04E-8FF5-09D9AF7B64E0}">
      <dsp:nvSpPr>
        <dsp:cNvPr id="0" name=""/>
        <dsp:cNvSpPr/>
      </dsp:nvSpPr>
      <dsp:spPr>
        <a:xfrm>
          <a:off x="4260326" y="2525957"/>
          <a:ext cx="1804066" cy="1082440"/>
        </a:xfrm>
        <a:prstGeom prst="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/>
            <a:t>Fatiga</a:t>
          </a:r>
        </a:p>
      </dsp:txBody>
      <dsp:txXfrm>
        <a:off x="4260326" y="2525957"/>
        <a:ext cx="1804066" cy="1082440"/>
      </dsp:txXfrm>
    </dsp:sp>
    <dsp:sp modelId="{DCE9118E-D916-E44D-984A-BFF02E1D3CA2}">
      <dsp:nvSpPr>
        <dsp:cNvPr id="0" name=""/>
        <dsp:cNvSpPr/>
      </dsp:nvSpPr>
      <dsp:spPr>
        <a:xfrm>
          <a:off x="6244799" y="2525957"/>
          <a:ext cx="1804066" cy="1082440"/>
        </a:xfrm>
        <a:prstGeom prst="rect">
          <a:avLst/>
        </a:prstGeom>
        <a:solidFill>
          <a:schemeClr val="accent2">
            <a:hueOff val="-1143499"/>
            <a:satOff val="-65943"/>
            <a:lumOff val="67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/>
            <a:t>Depresión</a:t>
          </a:r>
        </a:p>
      </dsp:txBody>
      <dsp:txXfrm>
        <a:off x="6244799" y="2525957"/>
        <a:ext cx="1804066" cy="1082440"/>
      </dsp:txXfrm>
    </dsp:sp>
    <dsp:sp modelId="{FB555A21-4D61-FC4C-947B-1179165EF58C}">
      <dsp:nvSpPr>
        <dsp:cNvPr id="0" name=""/>
        <dsp:cNvSpPr/>
      </dsp:nvSpPr>
      <dsp:spPr>
        <a:xfrm>
          <a:off x="1283615" y="3788804"/>
          <a:ext cx="1804066" cy="1082440"/>
        </a:xfrm>
        <a:prstGeom prst="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/>
            <a:t>Epilepsia</a:t>
          </a:r>
        </a:p>
      </dsp:txBody>
      <dsp:txXfrm>
        <a:off x="1283615" y="3788804"/>
        <a:ext cx="1804066" cy="1082440"/>
      </dsp:txXfrm>
    </dsp:sp>
    <dsp:sp modelId="{D16F9C97-43A1-374F-981B-4B6256CAF436}">
      <dsp:nvSpPr>
        <dsp:cNvPr id="0" name=""/>
        <dsp:cNvSpPr/>
      </dsp:nvSpPr>
      <dsp:spPr>
        <a:xfrm>
          <a:off x="3268089" y="3788804"/>
          <a:ext cx="1804066" cy="1082440"/>
        </a:xfrm>
        <a:prstGeom prst="rect">
          <a:avLst/>
        </a:prstGeom>
        <a:solidFill>
          <a:schemeClr val="accent2">
            <a:hueOff val="-1351408"/>
            <a:satOff val="-77933"/>
            <a:lumOff val="80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 err="1"/>
            <a:t>Nistagmus</a:t>
          </a:r>
          <a:endParaRPr lang="es-ES_tradnl" sz="1700" kern="1200" dirty="0"/>
        </a:p>
      </dsp:txBody>
      <dsp:txXfrm>
        <a:off x="3268089" y="3788804"/>
        <a:ext cx="1804066" cy="1082440"/>
      </dsp:txXfrm>
    </dsp:sp>
    <dsp:sp modelId="{C6C2E129-0D45-DF4B-A9F2-4ED9B72D23B2}">
      <dsp:nvSpPr>
        <dsp:cNvPr id="0" name=""/>
        <dsp:cNvSpPr/>
      </dsp:nvSpPr>
      <dsp:spPr>
        <a:xfrm>
          <a:off x="5252563" y="3788804"/>
          <a:ext cx="1804066" cy="108244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/>
            <a:t>Anormalidades de los movimientos oculares.</a:t>
          </a:r>
        </a:p>
      </dsp:txBody>
      <dsp:txXfrm>
        <a:off x="5252563" y="3788804"/>
        <a:ext cx="1804066" cy="10824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3C788-6A99-3145-A288-49587CD59EA8}">
      <dsp:nvSpPr>
        <dsp:cNvPr id="0" name=""/>
        <dsp:cNvSpPr/>
      </dsp:nvSpPr>
      <dsp:spPr>
        <a:xfrm rot="5400000">
          <a:off x="96136" y="2754983"/>
          <a:ext cx="1141375" cy="133205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3B7FCA-8081-FF46-A798-54EA4059FFB3}">
      <dsp:nvSpPr>
        <dsp:cNvPr id="0" name=""/>
        <dsp:cNvSpPr/>
      </dsp:nvSpPr>
      <dsp:spPr>
        <a:xfrm>
          <a:off x="248977" y="3211239"/>
          <a:ext cx="941199" cy="825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Confirmar </a:t>
          </a:r>
          <a:r>
            <a:rPr lang="es-ES" sz="1400" kern="1200" dirty="0" err="1"/>
            <a:t>diagnósticoEM</a:t>
          </a:r>
          <a:endParaRPr lang="es-ES" sz="1400" kern="1200" dirty="0"/>
        </a:p>
      </dsp:txBody>
      <dsp:txXfrm>
        <a:off x="248977" y="3211239"/>
        <a:ext cx="941199" cy="825016"/>
      </dsp:txXfrm>
    </dsp:sp>
    <dsp:sp modelId="{AB078D29-BDA6-B748-AC48-515EDB7132FA}">
      <dsp:nvSpPr>
        <dsp:cNvPr id="0" name=""/>
        <dsp:cNvSpPr/>
      </dsp:nvSpPr>
      <dsp:spPr>
        <a:xfrm>
          <a:off x="1012592" y="2822996"/>
          <a:ext cx="177584" cy="177584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C0CC38-5DE3-044B-8142-18E956C19BF4}">
      <dsp:nvSpPr>
        <dsp:cNvPr id="0" name=""/>
        <dsp:cNvSpPr/>
      </dsp:nvSpPr>
      <dsp:spPr>
        <a:xfrm rot="5400000">
          <a:off x="1535789" y="2469867"/>
          <a:ext cx="1141375" cy="1332057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B18CAB-EA81-184B-BF76-1EDD761B87FD}">
      <dsp:nvSpPr>
        <dsp:cNvPr id="0" name=""/>
        <dsp:cNvSpPr/>
      </dsp:nvSpPr>
      <dsp:spPr>
        <a:xfrm>
          <a:off x="1688630" y="2926123"/>
          <a:ext cx="941199" cy="825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DN Recurrente/Continuo</a:t>
          </a:r>
        </a:p>
      </dsp:txBody>
      <dsp:txXfrm>
        <a:off x="1688630" y="2926123"/>
        <a:ext cx="941199" cy="825016"/>
      </dsp:txXfrm>
    </dsp:sp>
    <dsp:sp modelId="{8F8E2A65-3219-0549-952C-C51CB8E7F7A2}">
      <dsp:nvSpPr>
        <dsp:cNvPr id="0" name=""/>
        <dsp:cNvSpPr/>
      </dsp:nvSpPr>
      <dsp:spPr>
        <a:xfrm>
          <a:off x="2452245" y="2537880"/>
          <a:ext cx="177584" cy="177584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E636955-2C52-FE49-A0F2-900BCCB2802F}">
      <dsp:nvSpPr>
        <dsp:cNvPr id="0" name=""/>
        <dsp:cNvSpPr/>
      </dsp:nvSpPr>
      <dsp:spPr>
        <a:xfrm rot="5400000">
          <a:off x="2975442" y="2184751"/>
          <a:ext cx="1141375" cy="1332057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D501CC-4FA7-0E4F-96DB-7DCADD9E673E}">
      <dsp:nvSpPr>
        <dsp:cNvPr id="0" name=""/>
        <dsp:cNvSpPr/>
      </dsp:nvSpPr>
      <dsp:spPr>
        <a:xfrm>
          <a:off x="3128283" y="2641007"/>
          <a:ext cx="941199" cy="825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Tiempo de evolución. &gt; 3 meses</a:t>
          </a:r>
        </a:p>
      </dsp:txBody>
      <dsp:txXfrm>
        <a:off x="3128283" y="2641007"/>
        <a:ext cx="941199" cy="825016"/>
      </dsp:txXfrm>
    </dsp:sp>
    <dsp:sp modelId="{83C0CCB2-08E3-474A-A6D8-8EE40649213D}">
      <dsp:nvSpPr>
        <dsp:cNvPr id="0" name=""/>
        <dsp:cNvSpPr/>
      </dsp:nvSpPr>
      <dsp:spPr>
        <a:xfrm>
          <a:off x="3891898" y="2252764"/>
          <a:ext cx="177584" cy="177584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674960-98A1-7646-91F6-00C238C383A9}">
      <dsp:nvSpPr>
        <dsp:cNvPr id="0" name=""/>
        <dsp:cNvSpPr/>
      </dsp:nvSpPr>
      <dsp:spPr>
        <a:xfrm rot="5400000">
          <a:off x="4415095" y="1899635"/>
          <a:ext cx="1141375" cy="133205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E4F3102-017F-394E-9294-2517A6427155}">
      <dsp:nvSpPr>
        <dsp:cNvPr id="0" name=""/>
        <dsp:cNvSpPr/>
      </dsp:nvSpPr>
      <dsp:spPr>
        <a:xfrm>
          <a:off x="4567937" y="2355891"/>
          <a:ext cx="941199" cy="825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Relación entre las lesiones del SNC/Dolor</a:t>
          </a:r>
        </a:p>
      </dsp:txBody>
      <dsp:txXfrm>
        <a:off x="4567937" y="2355891"/>
        <a:ext cx="941199" cy="825016"/>
      </dsp:txXfrm>
    </dsp:sp>
    <dsp:sp modelId="{0F2A1506-8CDD-5141-B995-D08CAE888E11}">
      <dsp:nvSpPr>
        <dsp:cNvPr id="0" name=""/>
        <dsp:cNvSpPr/>
      </dsp:nvSpPr>
      <dsp:spPr>
        <a:xfrm>
          <a:off x="5331551" y="1967648"/>
          <a:ext cx="177584" cy="177584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22D9A63-BC07-D945-87B0-856782A53DDC}">
      <dsp:nvSpPr>
        <dsp:cNvPr id="0" name=""/>
        <dsp:cNvSpPr/>
      </dsp:nvSpPr>
      <dsp:spPr>
        <a:xfrm rot="5400000">
          <a:off x="5854748" y="1614519"/>
          <a:ext cx="1141375" cy="1332057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B3CF22F-EF13-F14E-831D-9EB32D6B50E7}">
      <dsp:nvSpPr>
        <dsp:cNvPr id="0" name=""/>
        <dsp:cNvSpPr/>
      </dsp:nvSpPr>
      <dsp:spPr>
        <a:xfrm>
          <a:off x="6007590" y="2070775"/>
          <a:ext cx="941199" cy="825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Signos y síntomas en el área de dolor.</a:t>
          </a:r>
        </a:p>
      </dsp:txBody>
      <dsp:txXfrm>
        <a:off x="6007590" y="2070775"/>
        <a:ext cx="941199" cy="825016"/>
      </dsp:txXfrm>
    </dsp:sp>
    <dsp:sp modelId="{51E9BF0F-8CEF-EA44-B495-926DBE4B4C5D}">
      <dsp:nvSpPr>
        <dsp:cNvPr id="0" name=""/>
        <dsp:cNvSpPr/>
      </dsp:nvSpPr>
      <dsp:spPr>
        <a:xfrm>
          <a:off x="6771204" y="1682532"/>
          <a:ext cx="177584" cy="177584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4DF5925-9DB6-F441-8E6F-8CB91BAC3CBC}">
      <dsp:nvSpPr>
        <dsp:cNvPr id="0" name=""/>
        <dsp:cNvSpPr/>
      </dsp:nvSpPr>
      <dsp:spPr>
        <a:xfrm rot="5400000">
          <a:off x="7294401" y="1329403"/>
          <a:ext cx="1141375" cy="133205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2C6FAEF-E6D6-7C4F-A7ED-9495305503EC}">
      <dsp:nvSpPr>
        <dsp:cNvPr id="0" name=""/>
        <dsp:cNvSpPr/>
      </dsp:nvSpPr>
      <dsp:spPr>
        <a:xfrm>
          <a:off x="7447243" y="1785659"/>
          <a:ext cx="941199" cy="825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No hay otro diagnóstico</a:t>
          </a:r>
        </a:p>
      </dsp:txBody>
      <dsp:txXfrm>
        <a:off x="7447243" y="1785659"/>
        <a:ext cx="941199" cy="825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84A4E-C426-FE4A-806F-F966F1946C19}">
      <dsp:nvSpPr>
        <dsp:cNvPr id="0" name=""/>
        <dsp:cNvSpPr/>
      </dsp:nvSpPr>
      <dsp:spPr>
        <a:xfrm>
          <a:off x="512139" y="846"/>
          <a:ext cx="1675655" cy="10053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Fatiga</a:t>
          </a:r>
        </a:p>
      </dsp:txBody>
      <dsp:txXfrm>
        <a:off x="512139" y="846"/>
        <a:ext cx="1675655" cy="1005393"/>
      </dsp:txXfrm>
    </dsp:sp>
    <dsp:sp modelId="{FFF2BD91-EA38-9B4D-A9EF-804249FA408D}">
      <dsp:nvSpPr>
        <dsp:cNvPr id="0" name=""/>
        <dsp:cNvSpPr/>
      </dsp:nvSpPr>
      <dsp:spPr>
        <a:xfrm>
          <a:off x="2355361" y="846"/>
          <a:ext cx="1675655" cy="1005393"/>
        </a:xfrm>
        <a:prstGeom prst="rect">
          <a:avLst/>
        </a:prstGeom>
        <a:solidFill>
          <a:schemeClr val="accent2">
            <a:hueOff val="-111951"/>
            <a:satOff val="-6456"/>
            <a:lumOff val="6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Problemas del equilibrio</a:t>
          </a:r>
        </a:p>
      </dsp:txBody>
      <dsp:txXfrm>
        <a:off x="2355361" y="846"/>
        <a:ext cx="1675655" cy="1005393"/>
      </dsp:txXfrm>
    </dsp:sp>
    <dsp:sp modelId="{C49DF5E7-8F79-274A-A33D-C4CE74404E6A}">
      <dsp:nvSpPr>
        <dsp:cNvPr id="0" name=""/>
        <dsp:cNvSpPr/>
      </dsp:nvSpPr>
      <dsp:spPr>
        <a:xfrm>
          <a:off x="4198582" y="846"/>
          <a:ext cx="1675655" cy="1005393"/>
        </a:xfrm>
        <a:prstGeom prst="rect">
          <a:avLst/>
        </a:prstGeom>
        <a:solidFill>
          <a:schemeClr val="accent2">
            <a:hueOff val="-223902"/>
            <a:satOff val="-12912"/>
            <a:lumOff val="13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Debilidad/Parálisis</a:t>
          </a:r>
        </a:p>
      </dsp:txBody>
      <dsp:txXfrm>
        <a:off x="4198582" y="846"/>
        <a:ext cx="1675655" cy="1005393"/>
      </dsp:txXfrm>
    </dsp:sp>
    <dsp:sp modelId="{EC4F90FE-36A2-8A46-BDD2-9F5C15D34FE9}">
      <dsp:nvSpPr>
        <dsp:cNvPr id="0" name=""/>
        <dsp:cNvSpPr/>
      </dsp:nvSpPr>
      <dsp:spPr>
        <a:xfrm>
          <a:off x="6041804" y="846"/>
          <a:ext cx="1675655" cy="1005393"/>
        </a:xfrm>
        <a:prstGeom prst="rect">
          <a:avLst/>
        </a:prstGeom>
        <a:solidFill>
          <a:schemeClr val="accent2">
            <a:hueOff val="-335853"/>
            <a:satOff val="-19368"/>
            <a:lumOff val="19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Alteraciones sensitivas</a:t>
          </a:r>
        </a:p>
      </dsp:txBody>
      <dsp:txXfrm>
        <a:off x="6041804" y="846"/>
        <a:ext cx="1675655" cy="1005393"/>
      </dsp:txXfrm>
    </dsp:sp>
    <dsp:sp modelId="{BB99C889-3762-184E-9F21-74CB76415E22}">
      <dsp:nvSpPr>
        <dsp:cNvPr id="0" name=""/>
        <dsp:cNvSpPr/>
      </dsp:nvSpPr>
      <dsp:spPr>
        <a:xfrm>
          <a:off x="512139" y="1173805"/>
          <a:ext cx="1675655" cy="1005393"/>
        </a:xfrm>
        <a:prstGeom prst="rect">
          <a:avLst/>
        </a:prstGeom>
        <a:solidFill>
          <a:schemeClr val="accent2">
            <a:hueOff val="-447804"/>
            <a:satOff val="-25824"/>
            <a:lumOff val="26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Problemas de vejiga</a:t>
          </a:r>
        </a:p>
      </dsp:txBody>
      <dsp:txXfrm>
        <a:off x="512139" y="1173805"/>
        <a:ext cx="1675655" cy="1005393"/>
      </dsp:txXfrm>
    </dsp:sp>
    <dsp:sp modelId="{DB7C97FB-3B0E-344E-8F64-49C16DEBCE91}">
      <dsp:nvSpPr>
        <dsp:cNvPr id="0" name=""/>
        <dsp:cNvSpPr/>
      </dsp:nvSpPr>
      <dsp:spPr>
        <a:xfrm>
          <a:off x="2355361" y="1173805"/>
          <a:ext cx="1675655" cy="1005393"/>
        </a:xfrm>
        <a:prstGeom prst="rect">
          <a:avLst/>
        </a:prstGeom>
        <a:solidFill>
          <a:schemeClr val="accent2">
            <a:hueOff val="-559755"/>
            <a:satOff val="-32280"/>
            <a:lumOff val="33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Espasticidad</a:t>
          </a:r>
        </a:p>
      </dsp:txBody>
      <dsp:txXfrm>
        <a:off x="2355361" y="1173805"/>
        <a:ext cx="1675655" cy="1005393"/>
      </dsp:txXfrm>
    </dsp:sp>
    <dsp:sp modelId="{116D8894-32EE-5E45-83CC-B66273212889}">
      <dsp:nvSpPr>
        <dsp:cNvPr id="0" name=""/>
        <dsp:cNvSpPr/>
      </dsp:nvSpPr>
      <dsp:spPr>
        <a:xfrm>
          <a:off x="4198582" y="1173805"/>
          <a:ext cx="1675655" cy="1005393"/>
        </a:xfrm>
        <a:prstGeom prst="rect">
          <a:avLst/>
        </a:prstGeom>
        <a:solidFill>
          <a:schemeClr val="accent2">
            <a:hueOff val="-671706"/>
            <a:satOff val="-38736"/>
            <a:lumOff val="39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Alteraciones intestinales</a:t>
          </a:r>
        </a:p>
      </dsp:txBody>
      <dsp:txXfrm>
        <a:off x="4198582" y="1173805"/>
        <a:ext cx="1675655" cy="1005393"/>
      </dsp:txXfrm>
    </dsp:sp>
    <dsp:sp modelId="{B23DB8A4-70DC-4849-9801-50BE8A79A228}">
      <dsp:nvSpPr>
        <dsp:cNvPr id="0" name=""/>
        <dsp:cNvSpPr/>
      </dsp:nvSpPr>
      <dsp:spPr>
        <a:xfrm>
          <a:off x="6041804" y="1173805"/>
          <a:ext cx="1675655" cy="1005393"/>
        </a:xfrm>
        <a:prstGeom prst="rect">
          <a:avLst/>
        </a:prstGeom>
        <a:solidFill>
          <a:schemeClr val="accent2">
            <a:hueOff val="-783657"/>
            <a:satOff val="-45192"/>
            <a:lumOff val="4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Memoria</a:t>
          </a:r>
        </a:p>
      </dsp:txBody>
      <dsp:txXfrm>
        <a:off x="6041804" y="1173805"/>
        <a:ext cx="1675655" cy="1005393"/>
      </dsp:txXfrm>
    </dsp:sp>
    <dsp:sp modelId="{0CFB4A03-776D-3E4F-B265-CB62C512CEEB}">
      <dsp:nvSpPr>
        <dsp:cNvPr id="0" name=""/>
        <dsp:cNvSpPr/>
      </dsp:nvSpPr>
      <dsp:spPr>
        <a:xfrm>
          <a:off x="512139" y="2346764"/>
          <a:ext cx="1675655" cy="1005393"/>
        </a:xfrm>
        <a:prstGeom prst="rect">
          <a:avLst/>
        </a:prstGeom>
        <a:solidFill>
          <a:schemeClr val="accent2">
            <a:hueOff val="-895608"/>
            <a:satOff val="-51648"/>
            <a:lumOff val="53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Depresión</a:t>
          </a:r>
        </a:p>
      </dsp:txBody>
      <dsp:txXfrm>
        <a:off x="512139" y="2346764"/>
        <a:ext cx="1675655" cy="1005393"/>
      </dsp:txXfrm>
    </dsp:sp>
    <dsp:sp modelId="{193EA203-C3B8-C242-B359-2F9F6C58D465}">
      <dsp:nvSpPr>
        <dsp:cNvPr id="0" name=""/>
        <dsp:cNvSpPr/>
      </dsp:nvSpPr>
      <dsp:spPr>
        <a:xfrm>
          <a:off x="2355361" y="2346764"/>
          <a:ext cx="1675655" cy="1005393"/>
        </a:xfrm>
        <a:prstGeom prst="rect">
          <a:avLst/>
        </a:prstGeom>
        <a:solidFill>
          <a:schemeClr val="accent2">
            <a:hueOff val="-1007559"/>
            <a:satOff val="-58104"/>
            <a:lumOff val="59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Dolor</a:t>
          </a:r>
        </a:p>
      </dsp:txBody>
      <dsp:txXfrm>
        <a:off x="2355361" y="2346764"/>
        <a:ext cx="1675655" cy="1005393"/>
      </dsp:txXfrm>
    </dsp:sp>
    <dsp:sp modelId="{48A63B29-C715-764B-B057-47C23A8755A7}">
      <dsp:nvSpPr>
        <dsp:cNvPr id="0" name=""/>
        <dsp:cNvSpPr/>
      </dsp:nvSpPr>
      <dsp:spPr>
        <a:xfrm>
          <a:off x="4198582" y="2346764"/>
          <a:ext cx="1675655" cy="1005393"/>
        </a:xfrm>
        <a:prstGeom prst="rect">
          <a:avLst/>
        </a:prstGeom>
        <a:solidFill>
          <a:schemeClr val="accent2">
            <a:hueOff val="-1119510"/>
            <a:satOff val="-64560"/>
            <a:lumOff val="66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Labilidad emocional</a:t>
          </a:r>
        </a:p>
      </dsp:txBody>
      <dsp:txXfrm>
        <a:off x="4198582" y="2346764"/>
        <a:ext cx="1675655" cy="1005393"/>
      </dsp:txXfrm>
    </dsp:sp>
    <dsp:sp modelId="{57D2A5A9-5404-DE47-BE92-7CAC1E5B025F}">
      <dsp:nvSpPr>
        <dsp:cNvPr id="0" name=""/>
        <dsp:cNvSpPr/>
      </dsp:nvSpPr>
      <dsp:spPr>
        <a:xfrm>
          <a:off x="6041804" y="2346764"/>
          <a:ext cx="1675655" cy="1005393"/>
        </a:xfrm>
        <a:prstGeom prst="rect">
          <a:avLst/>
        </a:prstGeom>
        <a:solidFill>
          <a:schemeClr val="accent2">
            <a:hueOff val="-1231461"/>
            <a:satOff val="-71016"/>
            <a:lumOff val="73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Visión doble / borrosa</a:t>
          </a:r>
        </a:p>
      </dsp:txBody>
      <dsp:txXfrm>
        <a:off x="6041804" y="2346764"/>
        <a:ext cx="1675655" cy="1005393"/>
      </dsp:txXfrm>
    </dsp:sp>
    <dsp:sp modelId="{B0A820EF-7202-7045-BCD9-591BE77FA11F}">
      <dsp:nvSpPr>
        <dsp:cNvPr id="0" name=""/>
        <dsp:cNvSpPr/>
      </dsp:nvSpPr>
      <dsp:spPr>
        <a:xfrm>
          <a:off x="2355361" y="3519723"/>
          <a:ext cx="1675655" cy="1005393"/>
        </a:xfrm>
        <a:prstGeom prst="rect">
          <a:avLst/>
        </a:prstGeom>
        <a:solidFill>
          <a:schemeClr val="accent2">
            <a:hueOff val="-1343412"/>
            <a:satOff val="-77472"/>
            <a:lumOff val="79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Mareo</a:t>
          </a:r>
        </a:p>
      </dsp:txBody>
      <dsp:txXfrm>
        <a:off x="2355361" y="3519723"/>
        <a:ext cx="1675655" cy="1005393"/>
      </dsp:txXfrm>
    </dsp:sp>
    <dsp:sp modelId="{6F7E6397-3CBF-4747-9F77-17CD888F3E5D}">
      <dsp:nvSpPr>
        <dsp:cNvPr id="0" name=""/>
        <dsp:cNvSpPr/>
      </dsp:nvSpPr>
      <dsp:spPr>
        <a:xfrm>
          <a:off x="4198582" y="3519723"/>
          <a:ext cx="1675655" cy="100539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Dificultades en el habla y la comunicación</a:t>
          </a:r>
        </a:p>
      </dsp:txBody>
      <dsp:txXfrm>
        <a:off x="4198582" y="3519723"/>
        <a:ext cx="1675655" cy="10053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58D14C-CC07-4848-8E51-D09C085F8EB8}">
      <dsp:nvSpPr>
        <dsp:cNvPr id="0" name=""/>
        <dsp:cNvSpPr/>
      </dsp:nvSpPr>
      <dsp:spPr>
        <a:xfrm>
          <a:off x="235443" y="516"/>
          <a:ext cx="1774839" cy="10649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kern="1200"/>
            <a:t>Urgencia 65%</a:t>
          </a:r>
        </a:p>
      </dsp:txBody>
      <dsp:txXfrm>
        <a:off x="235443" y="516"/>
        <a:ext cx="1774839" cy="1064903"/>
      </dsp:txXfrm>
    </dsp:sp>
    <dsp:sp modelId="{00332436-EA51-E844-BB14-76E136266EEE}">
      <dsp:nvSpPr>
        <dsp:cNvPr id="0" name=""/>
        <dsp:cNvSpPr/>
      </dsp:nvSpPr>
      <dsp:spPr>
        <a:xfrm>
          <a:off x="2187766" y="516"/>
          <a:ext cx="1774839" cy="1064903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kern="1200"/>
            <a:t>Frecuencia 44%</a:t>
          </a:r>
        </a:p>
      </dsp:txBody>
      <dsp:txXfrm>
        <a:off x="2187766" y="516"/>
        <a:ext cx="1774839" cy="1064903"/>
      </dsp:txXfrm>
    </dsp:sp>
    <dsp:sp modelId="{CD98234A-6BA8-C74E-AA5E-F4CD802B718B}">
      <dsp:nvSpPr>
        <dsp:cNvPr id="0" name=""/>
        <dsp:cNvSpPr/>
      </dsp:nvSpPr>
      <dsp:spPr>
        <a:xfrm>
          <a:off x="4140089" y="516"/>
          <a:ext cx="1774839" cy="1064903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kern="1200"/>
            <a:t>Incontinencia Urinaria: 42%</a:t>
          </a:r>
        </a:p>
      </dsp:txBody>
      <dsp:txXfrm>
        <a:off x="4140089" y="516"/>
        <a:ext cx="1774839" cy="1064903"/>
      </dsp:txXfrm>
    </dsp:sp>
    <dsp:sp modelId="{E50116E9-B428-134B-9B6B-44178A4474BC}">
      <dsp:nvSpPr>
        <dsp:cNvPr id="0" name=""/>
        <dsp:cNvSpPr/>
      </dsp:nvSpPr>
      <dsp:spPr>
        <a:xfrm>
          <a:off x="235443" y="1242903"/>
          <a:ext cx="1774839" cy="1064903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kern="1200"/>
            <a:t>Incontinencia de Urgencia: 17%</a:t>
          </a:r>
        </a:p>
      </dsp:txBody>
      <dsp:txXfrm>
        <a:off x="235443" y="1242903"/>
        <a:ext cx="1774839" cy="1064903"/>
      </dsp:txXfrm>
    </dsp:sp>
    <dsp:sp modelId="{B4FAC739-92D8-A74C-B5CF-F09F2002B99D}">
      <dsp:nvSpPr>
        <dsp:cNvPr id="0" name=""/>
        <dsp:cNvSpPr/>
      </dsp:nvSpPr>
      <dsp:spPr>
        <a:xfrm>
          <a:off x="2187766" y="1242903"/>
          <a:ext cx="1774839" cy="1064903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100" kern="1200"/>
            <a:t>Disuria: 13%</a:t>
          </a:r>
        </a:p>
      </dsp:txBody>
      <dsp:txXfrm>
        <a:off x="2187766" y="1242903"/>
        <a:ext cx="1774839" cy="1064903"/>
      </dsp:txXfrm>
    </dsp:sp>
    <dsp:sp modelId="{9DB4FB57-BA81-2241-8B28-9654DF2703C8}">
      <dsp:nvSpPr>
        <dsp:cNvPr id="0" name=""/>
        <dsp:cNvSpPr/>
      </dsp:nvSpPr>
      <dsp:spPr>
        <a:xfrm>
          <a:off x="4140089" y="1242903"/>
          <a:ext cx="1774839" cy="106490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kern="1200" dirty="0"/>
            <a:t>Incontinencia mixta: 8%</a:t>
          </a:r>
        </a:p>
      </dsp:txBody>
      <dsp:txXfrm>
        <a:off x="4140089" y="1242903"/>
        <a:ext cx="1774839" cy="10649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1B615-3D28-5A4A-A67E-52078136B84E}">
      <dsp:nvSpPr>
        <dsp:cNvPr id="0" name=""/>
        <dsp:cNvSpPr/>
      </dsp:nvSpPr>
      <dsp:spPr>
        <a:xfrm>
          <a:off x="2031151" y="1256166"/>
          <a:ext cx="1488945" cy="143726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Dolor</a:t>
          </a:r>
        </a:p>
      </dsp:txBody>
      <dsp:txXfrm>
        <a:off x="2249202" y="1466648"/>
        <a:ext cx="1052843" cy="1016298"/>
      </dsp:txXfrm>
    </dsp:sp>
    <dsp:sp modelId="{46E45C16-A486-2A41-9EBA-C85A4DFC8DB2}">
      <dsp:nvSpPr>
        <dsp:cNvPr id="0" name=""/>
        <dsp:cNvSpPr/>
      </dsp:nvSpPr>
      <dsp:spPr>
        <a:xfrm>
          <a:off x="2081457" y="6820"/>
          <a:ext cx="1362851" cy="140651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Biológicos</a:t>
          </a:r>
        </a:p>
      </dsp:txBody>
      <dsp:txXfrm>
        <a:off x="2281042" y="212800"/>
        <a:ext cx="963681" cy="994557"/>
      </dsp:txXfrm>
    </dsp:sp>
    <dsp:sp modelId="{13CE4736-2DC9-5041-978F-FFEB265FF48A}">
      <dsp:nvSpPr>
        <dsp:cNvPr id="0" name=""/>
        <dsp:cNvSpPr/>
      </dsp:nvSpPr>
      <dsp:spPr>
        <a:xfrm>
          <a:off x="3195366" y="1859933"/>
          <a:ext cx="1362851" cy="140651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Psicológicos</a:t>
          </a:r>
        </a:p>
      </dsp:txBody>
      <dsp:txXfrm>
        <a:off x="3394951" y="2065913"/>
        <a:ext cx="963681" cy="994557"/>
      </dsp:txXfrm>
    </dsp:sp>
    <dsp:sp modelId="{F5ACA444-D8E5-6340-9741-9CF364ACEC01}">
      <dsp:nvSpPr>
        <dsp:cNvPr id="0" name=""/>
        <dsp:cNvSpPr/>
      </dsp:nvSpPr>
      <dsp:spPr>
        <a:xfrm>
          <a:off x="1005714" y="1859913"/>
          <a:ext cx="1362851" cy="140651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Sociales</a:t>
          </a:r>
        </a:p>
      </dsp:txBody>
      <dsp:txXfrm>
        <a:off x="1205299" y="2065893"/>
        <a:ext cx="963681" cy="9945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25DD5-7E40-2B40-8D81-CD363CD00D21}">
      <dsp:nvSpPr>
        <dsp:cNvPr id="0" name=""/>
        <dsp:cNvSpPr/>
      </dsp:nvSpPr>
      <dsp:spPr>
        <a:xfrm>
          <a:off x="0" y="752619"/>
          <a:ext cx="2557762" cy="15346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Dolor de cabeza: 42.5%</a:t>
          </a:r>
        </a:p>
      </dsp:txBody>
      <dsp:txXfrm>
        <a:off x="0" y="752619"/>
        <a:ext cx="2557762" cy="1534657"/>
      </dsp:txXfrm>
    </dsp:sp>
    <dsp:sp modelId="{0DE3FF3B-BAFA-FD42-B4A3-D09268F6DC22}">
      <dsp:nvSpPr>
        <dsp:cNvPr id="0" name=""/>
        <dsp:cNvSpPr/>
      </dsp:nvSpPr>
      <dsp:spPr>
        <a:xfrm>
          <a:off x="2813538" y="752619"/>
          <a:ext cx="2557762" cy="1534657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500" kern="1200"/>
            <a:t>Dolor neuropático en extremidad: 26.6%</a:t>
          </a:r>
          <a:endParaRPr lang="es-ES_tradnl" sz="2500" kern="1200" dirty="0"/>
        </a:p>
      </dsp:txBody>
      <dsp:txXfrm>
        <a:off x="2813538" y="752619"/>
        <a:ext cx="2557762" cy="1534657"/>
      </dsp:txXfrm>
    </dsp:sp>
    <dsp:sp modelId="{D869904C-A58E-CE4D-9F58-23B2F1857824}">
      <dsp:nvSpPr>
        <dsp:cNvPr id="0" name=""/>
        <dsp:cNvSpPr/>
      </dsp:nvSpPr>
      <dsp:spPr>
        <a:xfrm>
          <a:off x="5627077" y="752619"/>
          <a:ext cx="2557762" cy="1534657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500" kern="1200"/>
            <a:t>Dolor lumbar: 20%</a:t>
          </a:r>
          <a:endParaRPr lang="es-ES_tradnl" sz="2500" kern="1200" dirty="0"/>
        </a:p>
      </dsp:txBody>
      <dsp:txXfrm>
        <a:off x="5627077" y="752619"/>
        <a:ext cx="2557762" cy="1534657"/>
      </dsp:txXfrm>
    </dsp:sp>
    <dsp:sp modelId="{8ECDC90E-ABC1-2A44-83B2-5EBCE236C261}">
      <dsp:nvSpPr>
        <dsp:cNvPr id="0" name=""/>
        <dsp:cNvSpPr/>
      </dsp:nvSpPr>
      <dsp:spPr>
        <a:xfrm>
          <a:off x="0" y="2543053"/>
          <a:ext cx="2557762" cy="1534657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500" kern="1200"/>
            <a:t>Espasmos dolorosos: 15%</a:t>
          </a:r>
          <a:endParaRPr lang="es-ES_tradnl" sz="2500" kern="1200" dirty="0"/>
        </a:p>
      </dsp:txBody>
      <dsp:txXfrm>
        <a:off x="0" y="2543053"/>
        <a:ext cx="2557762" cy="1534657"/>
      </dsp:txXfrm>
    </dsp:sp>
    <dsp:sp modelId="{506A1CAD-C507-E548-AD28-BDD3B26EB9E9}">
      <dsp:nvSpPr>
        <dsp:cNvPr id="0" name=""/>
        <dsp:cNvSpPr/>
      </dsp:nvSpPr>
      <dsp:spPr>
        <a:xfrm>
          <a:off x="2813538" y="2543053"/>
          <a:ext cx="2557762" cy="1534657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500" kern="1200"/>
            <a:t>Signo de Lhermitte: 16.6%</a:t>
          </a:r>
          <a:endParaRPr lang="es-ES_tradnl" sz="2500" kern="1200" dirty="0"/>
        </a:p>
      </dsp:txBody>
      <dsp:txXfrm>
        <a:off x="2813538" y="2543053"/>
        <a:ext cx="2557762" cy="1534657"/>
      </dsp:txXfrm>
    </dsp:sp>
    <dsp:sp modelId="{18499979-EAEE-6A47-97F0-C4DA727D8372}">
      <dsp:nvSpPr>
        <dsp:cNvPr id="0" name=""/>
        <dsp:cNvSpPr/>
      </dsp:nvSpPr>
      <dsp:spPr>
        <a:xfrm>
          <a:off x="5627077" y="2543053"/>
          <a:ext cx="2557762" cy="1534657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500" kern="1200" dirty="0"/>
            <a:t>Neuralgia del </a:t>
          </a:r>
          <a:r>
            <a:rPr lang="es-ES_tradnl" sz="2500" kern="1200" dirty="0" err="1"/>
            <a:t>trigemino</a:t>
          </a:r>
          <a:r>
            <a:rPr lang="es-ES_tradnl" sz="2500" kern="1200" dirty="0"/>
            <a:t>: 3.8%</a:t>
          </a:r>
        </a:p>
      </dsp:txBody>
      <dsp:txXfrm>
        <a:off x="5627077" y="2543053"/>
        <a:ext cx="2557762" cy="15346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715F7-2CC5-CF4E-BE5E-866C4730200C}">
      <dsp:nvSpPr>
        <dsp:cNvPr id="0" name=""/>
        <dsp:cNvSpPr/>
      </dsp:nvSpPr>
      <dsp:spPr>
        <a:xfrm>
          <a:off x="559475" y="1114"/>
          <a:ext cx="3199190" cy="19195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/>
            <a:t>Proceso inflamatorio.</a:t>
          </a:r>
        </a:p>
      </dsp:txBody>
      <dsp:txXfrm>
        <a:off x="559475" y="1114"/>
        <a:ext cx="3199190" cy="1919514"/>
      </dsp:txXfrm>
    </dsp:sp>
    <dsp:sp modelId="{019FC8F2-B893-FF4B-8546-DA17E830AB99}">
      <dsp:nvSpPr>
        <dsp:cNvPr id="0" name=""/>
        <dsp:cNvSpPr/>
      </dsp:nvSpPr>
      <dsp:spPr>
        <a:xfrm>
          <a:off x="4078585" y="1114"/>
          <a:ext cx="3199190" cy="1919514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/>
            <a:t>Lesiones en el asta dorsal de la ME.</a:t>
          </a:r>
        </a:p>
      </dsp:txBody>
      <dsp:txXfrm>
        <a:off x="4078585" y="1114"/>
        <a:ext cx="3199190" cy="1919514"/>
      </dsp:txXfrm>
    </dsp:sp>
    <dsp:sp modelId="{878B13A7-C910-5E47-A52F-4F2B1A9F1A32}">
      <dsp:nvSpPr>
        <dsp:cNvPr id="0" name=""/>
        <dsp:cNvSpPr/>
      </dsp:nvSpPr>
      <dsp:spPr>
        <a:xfrm>
          <a:off x="559475" y="2240548"/>
          <a:ext cx="3199190" cy="1919514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/>
            <a:t>Lesiones a nivel del origen aparente del trigémino.</a:t>
          </a:r>
        </a:p>
      </dsp:txBody>
      <dsp:txXfrm>
        <a:off x="559475" y="2240548"/>
        <a:ext cx="3199190" cy="1919514"/>
      </dsp:txXfrm>
    </dsp:sp>
    <dsp:sp modelId="{28A6E0DA-C156-DC4C-B406-45EC3EEF2901}">
      <dsp:nvSpPr>
        <dsp:cNvPr id="0" name=""/>
        <dsp:cNvSpPr/>
      </dsp:nvSpPr>
      <dsp:spPr>
        <a:xfrm>
          <a:off x="4078585" y="2240548"/>
          <a:ext cx="3199190" cy="1919514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Musculoesquelético</a:t>
          </a:r>
        </a:p>
      </dsp:txBody>
      <dsp:txXfrm>
        <a:off x="4078585" y="2240548"/>
        <a:ext cx="3199190" cy="19195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7EE55-E6AD-9A41-A278-9FA089DAF2F5}">
      <dsp:nvSpPr>
        <dsp:cNvPr id="0" name=""/>
        <dsp:cNvSpPr/>
      </dsp:nvSpPr>
      <dsp:spPr>
        <a:xfrm>
          <a:off x="2260148" y="2095"/>
          <a:ext cx="1941824" cy="7795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Dolor</a:t>
          </a:r>
        </a:p>
      </dsp:txBody>
      <dsp:txXfrm>
        <a:off x="2282979" y="24926"/>
        <a:ext cx="1896162" cy="733856"/>
      </dsp:txXfrm>
    </dsp:sp>
    <dsp:sp modelId="{5C4812AF-9BB0-0F40-A77D-A61FA3643ECF}">
      <dsp:nvSpPr>
        <dsp:cNvPr id="0" name=""/>
        <dsp:cNvSpPr/>
      </dsp:nvSpPr>
      <dsp:spPr>
        <a:xfrm rot="5400000">
          <a:off x="3084901" y="801101"/>
          <a:ext cx="292319" cy="350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 rot="-5400000">
        <a:off x="3125826" y="830333"/>
        <a:ext cx="210469" cy="204623"/>
      </dsp:txXfrm>
    </dsp:sp>
    <dsp:sp modelId="{C5F3EAAD-1CF4-C94A-ACFA-BFE1CA4EADDE}">
      <dsp:nvSpPr>
        <dsp:cNvPr id="0" name=""/>
        <dsp:cNvSpPr/>
      </dsp:nvSpPr>
      <dsp:spPr>
        <a:xfrm>
          <a:off x="2260148" y="1171372"/>
          <a:ext cx="1941824" cy="7795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Posible Dolor </a:t>
          </a:r>
          <a:r>
            <a:rPr lang="es-ES" sz="1800" kern="1200" dirty="0" err="1"/>
            <a:t>Neuropático</a:t>
          </a:r>
          <a:endParaRPr lang="es-ES" sz="1800" kern="1200" dirty="0"/>
        </a:p>
      </dsp:txBody>
      <dsp:txXfrm>
        <a:off x="2282979" y="1194203"/>
        <a:ext cx="1896162" cy="733856"/>
      </dsp:txXfrm>
    </dsp:sp>
    <dsp:sp modelId="{4ECABA01-728D-354F-82F3-E30C358B4D4E}">
      <dsp:nvSpPr>
        <dsp:cNvPr id="0" name=""/>
        <dsp:cNvSpPr/>
      </dsp:nvSpPr>
      <dsp:spPr>
        <a:xfrm rot="5400000">
          <a:off x="3084901" y="1970378"/>
          <a:ext cx="292319" cy="350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 rot="-5400000">
        <a:off x="3125826" y="1999610"/>
        <a:ext cx="210469" cy="204623"/>
      </dsp:txXfrm>
    </dsp:sp>
    <dsp:sp modelId="{CEBF2FEA-B7EB-154F-A754-995E328902FF}">
      <dsp:nvSpPr>
        <dsp:cNvPr id="0" name=""/>
        <dsp:cNvSpPr/>
      </dsp:nvSpPr>
      <dsp:spPr>
        <a:xfrm>
          <a:off x="2260148" y="2340649"/>
          <a:ext cx="1941824" cy="77951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Probable Dolor </a:t>
          </a:r>
          <a:r>
            <a:rPr lang="es-ES" sz="1800" kern="1200" dirty="0" err="1"/>
            <a:t>Neuropático</a:t>
          </a:r>
          <a:endParaRPr lang="es-ES" sz="1800" kern="1200" dirty="0"/>
        </a:p>
      </dsp:txBody>
      <dsp:txXfrm>
        <a:off x="2282979" y="2363480"/>
        <a:ext cx="1896162" cy="733856"/>
      </dsp:txXfrm>
    </dsp:sp>
    <dsp:sp modelId="{3F2C2CA9-D858-354A-A5B9-77CD4BE728C1}">
      <dsp:nvSpPr>
        <dsp:cNvPr id="0" name=""/>
        <dsp:cNvSpPr/>
      </dsp:nvSpPr>
      <dsp:spPr>
        <a:xfrm rot="5400000">
          <a:off x="3084901" y="3139655"/>
          <a:ext cx="292319" cy="350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 rot="-5400000">
        <a:off x="3125826" y="3168887"/>
        <a:ext cx="210469" cy="204623"/>
      </dsp:txXfrm>
    </dsp:sp>
    <dsp:sp modelId="{A6887763-7A23-1C40-A977-251FBDA33B82}">
      <dsp:nvSpPr>
        <dsp:cNvPr id="0" name=""/>
        <dsp:cNvSpPr/>
      </dsp:nvSpPr>
      <dsp:spPr>
        <a:xfrm>
          <a:off x="2260148" y="3509926"/>
          <a:ext cx="1941824" cy="77951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Dolor </a:t>
          </a:r>
          <a:r>
            <a:rPr lang="es-ES" sz="1800" kern="1200" dirty="0" err="1"/>
            <a:t>Neuropático</a:t>
          </a:r>
          <a:r>
            <a:rPr lang="es-ES" sz="1800" kern="1200" dirty="0"/>
            <a:t> Definitivo</a:t>
          </a:r>
        </a:p>
      </dsp:txBody>
      <dsp:txXfrm>
        <a:off x="2282979" y="3532757"/>
        <a:ext cx="1896162" cy="7338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02109C-B09C-144C-8063-31573007E734}">
      <dsp:nvSpPr>
        <dsp:cNvPr id="0" name=""/>
        <dsp:cNvSpPr/>
      </dsp:nvSpPr>
      <dsp:spPr>
        <a:xfrm>
          <a:off x="7741" y="1834001"/>
          <a:ext cx="2313966" cy="13883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Dolor relacionado con lesión/ enfermedad neurológica</a:t>
          </a:r>
        </a:p>
      </dsp:txBody>
      <dsp:txXfrm>
        <a:off x="48405" y="1874665"/>
        <a:ext cx="2232638" cy="1307052"/>
      </dsp:txXfrm>
    </dsp:sp>
    <dsp:sp modelId="{E2AF9CF3-7994-F849-894A-FB3FE37A0408}">
      <dsp:nvSpPr>
        <dsp:cNvPr id="0" name=""/>
        <dsp:cNvSpPr/>
      </dsp:nvSpPr>
      <dsp:spPr>
        <a:xfrm>
          <a:off x="2553105" y="2241260"/>
          <a:ext cx="490560" cy="573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2553105" y="2356033"/>
        <a:ext cx="343392" cy="344317"/>
      </dsp:txXfrm>
    </dsp:sp>
    <dsp:sp modelId="{EDC8BAAF-0178-9D40-91CE-70A0EA300049}">
      <dsp:nvSpPr>
        <dsp:cNvPr id="0" name=""/>
        <dsp:cNvSpPr/>
      </dsp:nvSpPr>
      <dsp:spPr>
        <a:xfrm>
          <a:off x="3247295" y="1834001"/>
          <a:ext cx="2313966" cy="1388380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Descriptores de dolor y síntomas sensitivos  no dolorosos</a:t>
          </a:r>
        </a:p>
      </dsp:txBody>
      <dsp:txXfrm>
        <a:off x="3287959" y="1874665"/>
        <a:ext cx="2232638" cy="1307052"/>
      </dsp:txXfrm>
    </dsp:sp>
    <dsp:sp modelId="{9DAEE665-2E2C-C54E-8CC8-BF4DC4F97037}">
      <dsp:nvSpPr>
        <dsp:cNvPr id="0" name=""/>
        <dsp:cNvSpPr/>
      </dsp:nvSpPr>
      <dsp:spPr>
        <a:xfrm>
          <a:off x="5792659" y="2241260"/>
          <a:ext cx="490560" cy="573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5792659" y="2356033"/>
        <a:ext cx="343392" cy="344317"/>
      </dsp:txXfrm>
    </dsp:sp>
    <dsp:sp modelId="{44F5D77B-AD0F-A745-A803-576B3FADF72C}">
      <dsp:nvSpPr>
        <dsp:cNvPr id="0" name=""/>
        <dsp:cNvSpPr/>
      </dsp:nvSpPr>
      <dsp:spPr>
        <a:xfrm>
          <a:off x="6486849" y="1834001"/>
          <a:ext cx="2313966" cy="1388380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Herramientas de tamizaje</a:t>
          </a:r>
        </a:p>
      </dsp:txBody>
      <dsp:txXfrm>
        <a:off x="6527513" y="1874665"/>
        <a:ext cx="2232638" cy="13070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644CE-2A8B-2649-B751-AA9E5A969F08}">
      <dsp:nvSpPr>
        <dsp:cNvPr id="0" name=""/>
        <dsp:cNvSpPr/>
      </dsp:nvSpPr>
      <dsp:spPr>
        <a:xfrm>
          <a:off x="505283" y="894"/>
          <a:ext cx="1428697" cy="8572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Quemazón</a:t>
          </a:r>
        </a:p>
      </dsp:txBody>
      <dsp:txXfrm>
        <a:off x="505283" y="894"/>
        <a:ext cx="1428697" cy="857218"/>
      </dsp:txXfrm>
    </dsp:sp>
    <dsp:sp modelId="{22DFD833-9320-9347-8A9F-84F77343A0E9}">
      <dsp:nvSpPr>
        <dsp:cNvPr id="0" name=""/>
        <dsp:cNvSpPr/>
      </dsp:nvSpPr>
      <dsp:spPr>
        <a:xfrm>
          <a:off x="2076851" y="894"/>
          <a:ext cx="1428697" cy="857218"/>
        </a:xfrm>
        <a:prstGeom prst="rect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Calor</a:t>
          </a:r>
        </a:p>
      </dsp:txBody>
      <dsp:txXfrm>
        <a:off x="2076851" y="894"/>
        <a:ext cx="1428697" cy="857218"/>
      </dsp:txXfrm>
    </dsp:sp>
    <dsp:sp modelId="{9FCC7106-B39D-C149-9951-8406E2D57B15}">
      <dsp:nvSpPr>
        <dsp:cNvPr id="0" name=""/>
        <dsp:cNvSpPr/>
      </dsp:nvSpPr>
      <dsp:spPr>
        <a:xfrm>
          <a:off x="3648418" y="894"/>
          <a:ext cx="1428697" cy="857218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Corriente eléctrica</a:t>
          </a:r>
        </a:p>
      </dsp:txBody>
      <dsp:txXfrm>
        <a:off x="3648418" y="894"/>
        <a:ext cx="1428697" cy="857218"/>
      </dsp:txXfrm>
    </dsp:sp>
    <dsp:sp modelId="{E9B9F052-F97F-DD4F-B9DF-4B55989E88F2}">
      <dsp:nvSpPr>
        <dsp:cNvPr id="0" name=""/>
        <dsp:cNvSpPr/>
      </dsp:nvSpPr>
      <dsp:spPr>
        <a:xfrm>
          <a:off x="5219985" y="894"/>
          <a:ext cx="1428697" cy="857218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Ardor</a:t>
          </a:r>
        </a:p>
      </dsp:txBody>
      <dsp:txXfrm>
        <a:off x="5219985" y="894"/>
        <a:ext cx="1428697" cy="857218"/>
      </dsp:txXfrm>
    </dsp:sp>
    <dsp:sp modelId="{28888A15-4D6A-E944-825E-61B424EA7053}">
      <dsp:nvSpPr>
        <dsp:cNvPr id="0" name=""/>
        <dsp:cNvSpPr/>
      </dsp:nvSpPr>
      <dsp:spPr>
        <a:xfrm>
          <a:off x="1291067" y="1000982"/>
          <a:ext cx="1428697" cy="857218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Dolor evocado</a:t>
          </a:r>
        </a:p>
      </dsp:txBody>
      <dsp:txXfrm>
        <a:off x="1291067" y="1000982"/>
        <a:ext cx="1428697" cy="857218"/>
      </dsp:txXfrm>
    </dsp:sp>
    <dsp:sp modelId="{4FAACAD5-CD0E-EF4D-AF7A-A686CEBF70EB}">
      <dsp:nvSpPr>
        <dsp:cNvPr id="0" name=""/>
        <dsp:cNvSpPr/>
      </dsp:nvSpPr>
      <dsp:spPr>
        <a:xfrm>
          <a:off x="2862634" y="1000982"/>
          <a:ext cx="1428697" cy="857218"/>
        </a:xfrm>
        <a:prstGeom prst="rect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 Hormigueo</a:t>
          </a:r>
        </a:p>
      </dsp:txBody>
      <dsp:txXfrm>
        <a:off x="2862634" y="1000982"/>
        <a:ext cx="1428697" cy="857218"/>
      </dsp:txXfrm>
    </dsp:sp>
    <dsp:sp modelId="{F70715AE-0BDB-1347-AD65-793174EB17E5}">
      <dsp:nvSpPr>
        <dsp:cNvPr id="0" name=""/>
        <dsp:cNvSpPr/>
      </dsp:nvSpPr>
      <dsp:spPr>
        <a:xfrm>
          <a:off x="4434202" y="1000982"/>
          <a:ext cx="1428697" cy="857218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 Cosquilleo</a:t>
          </a:r>
        </a:p>
      </dsp:txBody>
      <dsp:txXfrm>
        <a:off x="4434202" y="1000982"/>
        <a:ext cx="1428697" cy="857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D3F77-6C83-4EF2-A813-60E6F51BF855}" type="datetimeFigureOut">
              <a:rPr lang="es-CO" smtClean="0"/>
              <a:t>13/09/2019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8DCF3-E42E-43C7-93E5-036578845243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70034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70676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11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18358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12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51550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13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16410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14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18756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15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51732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16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61286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17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69568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18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69265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>
              <a:effectLst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4186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ES_tradnl" dirty="0">
                <a:effectLst/>
              </a:rPr>
              <a:t>En</a:t>
            </a:r>
            <a:r>
              <a:rPr lang="es-ES_tradnl" baseline="0" dirty="0">
                <a:effectLst/>
              </a:rPr>
              <a:t> la siguiente pregunta, usted deberá llenar cada uno de los espacios hasta definir completamente EM, con las palabras abajo mencionadas</a:t>
            </a:r>
          </a:p>
          <a:p>
            <a:pPr marL="0" indent="0">
              <a:buNone/>
            </a:pPr>
            <a:endParaRPr lang="es-ES_tradnl" baseline="0" dirty="0">
              <a:effectLst/>
            </a:endParaRPr>
          </a:p>
          <a:p>
            <a:pPr marL="0" indent="0">
              <a:buNone/>
            </a:pPr>
            <a:r>
              <a:rPr lang="es-ES_tradnl" baseline="0" dirty="0">
                <a:effectLst/>
              </a:rPr>
              <a:t>La  Esclerosis Múltiple es una </a:t>
            </a:r>
            <a:r>
              <a:rPr lang="es-ES_tradnl" u="sng" baseline="0" dirty="0">
                <a:effectLst/>
              </a:rPr>
              <a:t>Inflamación </a:t>
            </a:r>
            <a:r>
              <a:rPr lang="es-ES_tradnl" u="none" baseline="0" dirty="0">
                <a:effectLst/>
              </a:rPr>
              <a:t> adquirida mediada por  </a:t>
            </a:r>
            <a:r>
              <a:rPr lang="es-ES_tradnl" u="sng" baseline="0" dirty="0">
                <a:effectLst/>
              </a:rPr>
              <a:t>inmunidad</a:t>
            </a:r>
            <a:r>
              <a:rPr lang="es-ES_tradnl" u="none" baseline="0" dirty="0">
                <a:effectLst/>
              </a:rPr>
              <a:t> que ocurre a nivel del </a:t>
            </a:r>
            <a:r>
              <a:rPr lang="es-ES_tradnl" u="sng" baseline="0" dirty="0">
                <a:effectLst/>
              </a:rPr>
              <a:t>Sistema Nerviosos Central,</a:t>
            </a:r>
            <a:r>
              <a:rPr lang="es-ES_tradnl" u="none" baseline="0" dirty="0">
                <a:effectLst/>
              </a:rPr>
              <a:t> se caracteriza por </a:t>
            </a:r>
            <a:r>
              <a:rPr lang="es-ES_tradnl" u="sng" baseline="0" dirty="0">
                <a:effectLst/>
              </a:rPr>
              <a:t>desmielinización,</a:t>
            </a:r>
            <a:r>
              <a:rPr lang="es-ES_tradnl" u="none" baseline="0" dirty="0">
                <a:effectLst/>
              </a:rPr>
              <a:t> </a:t>
            </a:r>
            <a:r>
              <a:rPr lang="es-ES_tradnl" u="sng" baseline="0" dirty="0">
                <a:effectLst/>
              </a:rPr>
              <a:t>gliosis</a:t>
            </a:r>
            <a:r>
              <a:rPr lang="es-ES_tradnl" u="none" baseline="0" dirty="0">
                <a:effectLst/>
              </a:rPr>
              <a:t> y </a:t>
            </a:r>
            <a:r>
              <a:rPr lang="es-ES_tradnl" u="sng" baseline="0" dirty="0">
                <a:effectLst/>
              </a:rPr>
              <a:t>degeneracion axona</a:t>
            </a:r>
            <a:r>
              <a:rPr lang="es-ES_tradnl" u="none" baseline="0" dirty="0">
                <a:effectLst/>
              </a:rPr>
              <a:t>l</a:t>
            </a:r>
            <a:endParaRPr lang="es-ES" dirty="0"/>
          </a:p>
          <a:p>
            <a:endParaRPr lang="es-ES" dirty="0"/>
          </a:p>
          <a:p>
            <a:r>
              <a:rPr lang="es-ES" dirty="0"/>
              <a:t>2. Mencione cuales</a:t>
            </a:r>
            <a:r>
              <a:rPr lang="es-ES" baseline="0" dirty="0"/>
              <a:t> son las 2 presentaciones que tiene el curso de la enfermedad? Recaídas y Progresiva</a:t>
            </a:r>
          </a:p>
          <a:p>
            <a:endParaRPr lang="es-ES" baseline="0" dirty="0"/>
          </a:p>
          <a:p>
            <a:r>
              <a:rPr lang="es-ES" baseline="0" dirty="0"/>
              <a:t>3. Un paciente con diagnóstico de EM, que debutó hace 2 años con un ataque y posteriormente presentó en forma paulatina detrimento de su estado neurológico, sin tener remisión de síntomas ni periodo de meseta. Según el curso clínico de la EM, a cual pertenece el paciente? R// C</a:t>
            </a:r>
          </a:p>
          <a:p>
            <a:endParaRPr lang="es-ES" baseline="0" dirty="0"/>
          </a:p>
          <a:p>
            <a:pPr marL="228600" indent="-228600">
              <a:buAutoNum type="alphaLcPeriod"/>
            </a:pPr>
            <a:r>
              <a:rPr lang="es-ES" baseline="0" dirty="0"/>
              <a:t>Remitente  Recurrente</a:t>
            </a:r>
          </a:p>
          <a:p>
            <a:pPr marL="228600" indent="-228600">
              <a:buAutoNum type="alphaLcPeriod"/>
            </a:pPr>
            <a:r>
              <a:rPr lang="es-ES" baseline="0" dirty="0"/>
              <a:t>Secundaria progresiva</a:t>
            </a:r>
          </a:p>
          <a:p>
            <a:pPr marL="228600" indent="-228600">
              <a:buAutoNum type="alphaLcPeriod"/>
            </a:pPr>
            <a:r>
              <a:rPr lang="es-ES" b="1" baseline="0" dirty="0"/>
              <a:t>Primaria progresiva </a:t>
            </a:r>
          </a:p>
          <a:p>
            <a:pPr marL="228600" indent="-228600">
              <a:buAutoNum type="alphaLcPeriod"/>
            </a:pPr>
            <a:r>
              <a:rPr lang="es-ES" baseline="0" dirty="0"/>
              <a:t>Recurrente progresiva</a:t>
            </a:r>
          </a:p>
          <a:p>
            <a:pPr marL="228600" indent="-228600">
              <a:buAutoNum type="alphaLcPeriod"/>
            </a:pPr>
            <a:endParaRPr lang="es-E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9070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0433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aseline="0" dirty="0"/>
              <a:t>4. De los siguientes enunciados respecto a EM, señale la falsa:</a:t>
            </a:r>
          </a:p>
          <a:p>
            <a:pPr marL="228600" indent="-228600">
              <a:buAutoNum type="alphaLcPeriod"/>
            </a:pPr>
            <a:r>
              <a:rPr lang="es-ES" baseline="0" dirty="0"/>
              <a:t>Afecta principalmente mujeres</a:t>
            </a:r>
          </a:p>
          <a:p>
            <a:pPr marL="228600" indent="-228600">
              <a:buAutoNum type="alphaLcPeriod"/>
            </a:pPr>
            <a:r>
              <a:rPr lang="es-ES" b="1" baseline="0" dirty="0"/>
              <a:t>Es de distribución geográfica y por eso su prevalencia es mayor en el trópico.</a:t>
            </a:r>
          </a:p>
          <a:p>
            <a:pPr marL="228600" indent="-228600">
              <a:buAutoNum type="alphaLcPeriod"/>
            </a:pPr>
            <a:r>
              <a:rPr lang="es-ES" baseline="0" dirty="0"/>
              <a:t>La presentación clínica inicia generalmente entre 20 y 50 años.</a:t>
            </a:r>
          </a:p>
          <a:p>
            <a:pPr marL="228600" indent="-228600">
              <a:buAutoNum type="alphaLcPeriod"/>
            </a:pPr>
            <a:r>
              <a:rPr lang="es-ES" baseline="0" dirty="0"/>
              <a:t>Existe una relación del riesgo al presentar Epstein Barr</a:t>
            </a:r>
          </a:p>
          <a:p>
            <a:pPr marL="228600" indent="-228600">
              <a:buAutoNum type="alphaLcPeriod"/>
            </a:pPr>
            <a:endParaRPr lang="es-ES" dirty="0"/>
          </a:p>
          <a:p>
            <a:pPr marL="0" indent="0">
              <a:buNone/>
            </a:pPr>
            <a:r>
              <a:rPr lang="es-ES" dirty="0"/>
              <a:t>5. Clínicamente</a:t>
            </a:r>
            <a:r>
              <a:rPr lang="es-ES" baseline="0" dirty="0"/>
              <a:t> un ataque, exacerbación o recaída corresponde a:</a:t>
            </a:r>
          </a:p>
          <a:p>
            <a:pPr marL="228600" indent="-228600">
              <a:buAutoNum type="alphaLcPeriod"/>
            </a:pPr>
            <a:r>
              <a:rPr lang="es-ES" baseline="0" dirty="0"/>
              <a:t>Episodio mayor 24 a 48 horas de duración.</a:t>
            </a:r>
          </a:p>
          <a:p>
            <a:pPr marL="228600" indent="-228600">
              <a:buAutoNum type="alphaLcPeriod"/>
            </a:pPr>
            <a:r>
              <a:rPr lang="es-ES" dirty="0"/>
              <a:t>Se caracterizan por ocurrencia, recurrencia o empeoramiento de los síntomas neurológico.</a:t>
            </a:r>
          </a:p>
          <a:p>
            <a:pPr marL="228600" indent="-228600">
              <a:buAutoNum type="alphaLcPeriod"/>
            </a:pPr>
            <a:r>
              <a:rPr lang="es-ES" dirty="0"/>
              <a:t>Son</a:t>
            </a:r>
            <a:r>
              <a:rPr lang="es-ES" baseline="0" dirty="0"/>
              <a:t> autolimitados</a:t>
            </a:r>
          </a:p>
          <a:p>
            <a:pPr marL="228600" indent="-228600">
              <a:buAutoNum type="alphaLcPeriod"/>
            </a:pPr>
            <a:r>
              <a:rPr lang="es-ES" b="1" baseline="0" dirty="0"/>
              <a:t>Todas son verdaderas</a:t>
            </a:r>
            <a:endParaRPr lang="es-ES" b="1" dirty="0"/>
          </a:p>
          <a:p>
            <a:pPr marL="228600" indent="-228600">
              <a:buAutoNum type="alphaLcPeriod"/>
            </a:pPr>
            <a:endParaRPr lang="es-ES" baseline="0" dirty="0"/>
          </a:p>
          <a:p>
            <a:pPr marL="0" indent="0">
              <a:buNone/>
            </a:pPr>
            <a:r>
              <a:rPr lang="es-ES" baseline="0" dirty="0"/>
              <a:t>6. Radiológicamente la estructuras nerviosas que mas se afectan en el SNC son, excepto:</a:t>
            </a:r>
          </a:p>
          <a:p>
            <a:pPr marL="228600" indent="-228600">
              <a:buAutoNum type="alphaLcPeriod"/>
            </a:pPr>
            <a:r>
              <a:rPr lang="es-ES" baseline="0" dirty="0"/>
              <a:t>S</a:t>
            </a:r>
            <a:r>
              <a:rPr lang="en-US" dirty="0" err="1"/>
              <a:t>ustancia</a:t>
            </a:r>
            <a:r>
              <a:rPr lang="en-US" dirty="0"/>
              <a:t> </a:t>
            </a:r>
            <a:r>
              <a:rPr lang="en-US" dirty="0" err="1"/>
              <a:t>blanca</a:t>
            </a:r>
            <a:r>
              <a:rPr lang="en-US" dirty="0"/>
              <a:t> periventricular, </a:t>
            </a:r>
          </a:p>
          <a:p>
            <a:pPr marL="228600" indent="-228600">
              <a:buAutoNum type="alphaLcPeriod"/>
            </a:pPr>
            <a:r>
              <a:rPr lang="en-US" dirty="0" err="1"/>
              <a:t>Cuerpo</a:t>
            </a:r>
            <a:r>
              <a:rPr lang="en-US" dirty="0"/>
              <a:t> </a:t>
            </a:r>
            <a:r>
              <a:rPr lang="en-US" dirty="0" err="1"/>
              <a:t>calloso</a:t>
            </a:r>
            <a:endParaRPr lang="en-US" dirty="0"/>
          </a:p>
          <a:p>
            <a:pPr marL="228600" indent="-228600">
              <a:buAutoNum type="alphaLcPeriod"/>
            </a:pPr>
            <a:r>
              <a:rPr lang="en-US" dirty="0" err="1"/>
              <a:t>Medula</a:t>
            </a:r>
            <a:r>
              <a:rPr lang="en-US" dirty="0"/>
              <a:t> Espinal</a:t>
            </a:r>
          </a:p>
          <a:p>
            <a:pPr marL="228600" indent="-228600">
              <a:buAutoNum type="alphaLcPeriod"/>
            </a:pPr>
            <a:r>
              <a:rPr lang="en-US" b="1" dirty="0"/>
              <a:t>Meninges</a:t>
            </a:r>
            <a:endParaRPr lang="es-ES" b="1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21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50712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22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02587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68670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9655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49630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713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9924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771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12125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0015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521110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5564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696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3785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34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766785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35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424939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36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922337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11893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38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526830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39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028364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40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54162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91146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41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410799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42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416763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43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569687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/>
          </a:p>
          <a:p>
            <a:endParaRPr lang="es-ES" baseline="0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44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037883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45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57848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46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730920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93815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2616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/>
          </a:p>
          <a:p>
            <a:endParaRPr lang="es-ES" baseline="0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7969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2534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890216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37337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33987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81896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92778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  <a:p>
            <a:endParaRPr lang="en-U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93093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6699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02331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82574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1081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9305-49CF-AC4F-B181-2908689D88C4}" type="slidenum">
              <a:rPr lang="es-ES" smtClean="0"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45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1079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40672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18286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8DCF3-E42E-43C7-93E5-036578845243}" type="slidenum">
              <a:rPr lang="es-CO" smtClean="0"/>
              <a:t>10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44783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C17387-0BA7-4EBF-810A-CA1C4ED51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F50BAB-C158-4F67-901E-6EF0F7E82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2CF068-852F-455A-B581-BCBE86E7B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A918-75A8-4CA2-B548-E98350A315DD}" type="datetimeFigureOut">
              <a:rPr lang="es-CO" smtClean="0"/>
              <a:t>13/09/2019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07D694-21DB-44F9-82F0-7E6CFFB10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C0FD0E-DAE4-4228-86B9-542EFCA4F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C0D-0260-48D8-8CA0-D6E80D817DA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30827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8F4F1-7307-484D-9AD6-B3B7C3001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8EA3A10-8D43-45D2-9EB5-50DFA58E8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C90826-A7AB-4248-8E16-266573F7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A918-75A8-4CA2-B548-E98350A315DD}" type="datetimeFigureOut">
              <a:rPr lang="es-CO" smtClean="0"/>
              <a:t>13/09/2019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273B53-C50C-4DC3-91D9-3BCCF825D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CB2FA3-8D9C-4081-942E-02DE74BA6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C0D-0260-48D8-8CA0-D6E80D817DA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80261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626416C-B9C3-41A2-A1B9-BA39A55CF3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474C9DC-2D6A-4288-AA32-AB8185E8D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207A3F-EAB0-4841-9C90-CD62C8BF4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A918-75A8-4CA2-B548-E98350A315DD}" type="datetimeFigureOut">
              <a:rPr lang="es-CO" smtClean="0"/>
              <a:t>13/09/2019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BEEAB8-B1D1-4C02-8049-0F2A77356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9B29D9-AD67-4437-9933-43E3F4885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C0D-0260-48D8-8CA0-D6E80D817DA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8660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A12B29-7CC2-42B0-A3F2-8CAC9DF0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ECDC8D-7F32-4032-9F19-18233D20C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9DFF0E-B13D-4BA0-B0EE-8F3CDCFFA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A918-75A8-4CA2-B548-E98350A315DD}" type="datetimeFigureOut">
              <a:rPr lang="es-CO" smtClean="0"/>
              <a:t>13/09/2019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35062A-133F-4920-807F-03D8D0EBC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33D166-9796-4C09-B2B7-E2B9F4FC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C0D-0260-48D8-8CA0-D6E80D817DA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4092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503ACB-7D46-4186-B46E-3FCC92EF4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3FB388-1D8A-421F-A351-9E1499911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F9D881-F3B8-4A21-9CEA-0B0248DEB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A918-75A8-4CA2-B548-E98350A315DD}" type="datetimeFigureOut">
              <a:rPr lang="es-CO" smtClean="0"/>
              <a:t>13/09/2019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83D502-82A8-4067-B306-3AE9FA4F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B36B16-6F45-4DFC-9B7F-62E80A11D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C0D-0260-48D8-8CA0-D6E80D817DA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61885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71A647-F1AD-48CA-B1C3-00FBDFD13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DAAFCF-BE7B-49C4-8012-92BEDA097D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DAA484-E00F-4493-9192-757AB97AE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F7719C-FD3D-4CDD-A819-590DD43CD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A918-75A8-4CA2-B548-E98350A315DD}" type="datetimeFigureOut">
              <a:rPr lang="es-CO" smtClean="0"/>
              <a:t>13/09/2019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120B90-BDF9-40DB-8A2B-687F1D7AE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065973-50B1-4FE8-96F6-22DB440A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C0D-0260-48D8-8CA0-D6E80D817DA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52921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ADD4C6-1405-4D0D-B293-DB33C1F31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D277EB-F883-48E3-9391-A05591873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6FED54-7DA8-4115-9B0E-048B85C75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151D520-1CCD-4BB7-9B3F-D5BAD1AF5C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AD893D6-E735-4AEE-8F6D-3A7E51EDDD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8F39ECB-19C7-4888-B13D-9F5DBC1F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A918-75A8-4CA2-B548-E98350A315DD}" type="datetimeFigureOut">
              <a:rPr lang="es-CO" smtClean="0"/>
              <a:t>13/09/2019</a:t>
            </a:fld>
            <a:endParaRPr lang="es-CO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FE9EC75-0671-4D94-8304-0CDBDB0A6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D6C4DBA-6785-434F-ADC7-6A8C8D23D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C0D-0260-48D8-8CA0-D6E80D817DA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56045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3E1194-6F69-4391-8186-154CC0D6D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9D9BEF-FA42-44E1-8A65-2B8B5347C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A918-75A8-4CA2-B548-E98350A315DD}" type="datetimeFigureOut">
              <a:rPr lang="es-CO" smtClean="0"/>
              <a:t>13/09/2019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2C1EDA0-31D7-4358-B1A1-E5C222B18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00851A-CB58-4965-BC71-12EFEBF8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C0D-0260-48D8-8CA0-D6E80D817DA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1505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57324A8-0C41-4E37-B297-7280147A2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A918-75A8-4CA2-B548-E98350A315DD}" type="datetimeFigureOut">
              <a:rPr lang="es-CO" smtClean="0"/>
              <a:t>13/09/2019</a:t>
            </a:fld>
            <a:endParaRPr lang="es-CO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9229FB1-D527-4C84-8797-8969B6FC2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298B5EB-0033-4F47-AFB1-F840B6F5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C0D-0260-48D8-8CA0-D6E80D817DA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5682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865E29-6489-4FED-BB32-7ABF7514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54A0BD-7504-49A4-B1BD-E652DDC43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228670-58E8-409D-8324-C660D18FA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CCAC3-07BD-4CB3-850D-700FBA29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A918-75A8-4CA2-B548-E98350A315DD}" type="datetimeFigureOut">
              <a:rPr lang="es-CO" smtClean="0"/>
              <a:t>13/09/2019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40C836-9AC2-40DB-A725-225E8F8C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32209C-3A84-42E2-A7CE-1FAF17952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C0D-0260-48D8-8CA0-D6E80D817DA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47269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181CA8-541E-4D00-9684-448D24FFE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C339120-0FA0-4CDA-BEC5-408A6ADD0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2A865A-7390-4BED-8DCC-CE34CAC58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DDBD39-9859-4881-824E-4A4D3CA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A918-75A8-4CA2-B548-E98350A315DD}" type="datetimeFigureOut">
              <a:rPr lang="es-CO" smtClean="0"/>
              <a:t>13/09/2019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8080F7-B030-49FC-9F91-349B86069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259501-7F3B-4A1B-991B-4F0F873B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DC0D-0260-48D8-8CA0-D6E80D817DA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69441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FE3349-497E-45C5-84EF-6C71ABCF1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6A0049-5F7D-4291-B789-0B11272D5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BC98A1-C1A8-4DFF-8A0C-CE6BF9262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4A918-75A8-4CA2-B548-E98350A315DD}" type="datetimeFigureOut">
              <a:rPr lang="es-CO" smtClean="0"/>
              <a:t>13/09/2019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8C56A2-818B-494F-817A-82BBCDE093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3B3D0B-412B-47BE-9EAD-7F3966278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CDC0D-0260-48D8-8CA0-D6E80D817DA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4769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1.xml"/><Relationship Id="rId12" Type="http://schemas.openxmlformats.org/officeDocument/2006/relationships/image" Target="../media/image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11" Type="http://schemas.microsoft.com/office/2007/relationships/diagramDrawing" Target="../diagrams/drawing1.xml"/><Relationship Id="rId5" Type="http://schemas.openxmlformats.org/officeDocument/2006/relationships/image" Target="../media/image1.jpe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15.xml"/><Relationship Id="rId9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9.png"/><Relationship Id="rId11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hyperlink" Target="https://www.ncbi.nlm.nih.gov/pubmed/29275977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3.png"/><Relationship Id="rId3" Type="http://schemas.openxmlformats.org/officeDocument/2006/relationships/audio" Target="../media/media21.mp3"/><Relationship Id="rId7" Type="http://schemas.openxmlformats.org/officeDocument/2006/relationships/diagramLayout" Target="../diagrams/layout2.xml"/><Relationship Id="rId12" Type="http://schemas.openxmlformats.org/officeDocument/2006/relationships/image" Target="../media/image2.png"/><Relationship Id="rId2" Type="http://schemas.microsoft.com/office/2007/relationships/media" Target="../media/media21.mp3"/><Relationship Id="rId1" Type="http://schemas.openxmlformats.org/officeDocument/2006/relationships/tags" Target="../tags/tag2.xml"/><Relationship Id="rId6" Type="http://schemas.openxmlformats.org/officeDocument/2006/relationships/diagramData" Target="../diagrams/data2.xml"/><Relationship Id="rId11" Type="http://schemas.openxmlformats.org/officeDocument/2006/relationships/image" Target="../media/image1.jpeg"/><Relationship Id="rId5" Type="http://schemas.openxmlformats.org/officeDocument/2006/relationships/notesSlide" Target="../notesSlides/notesSlide22.xml"/><Relationship Id="rId10" Type="http://schemas.microsoft.com/office/2007/relationships/diagramDrawing" Target="../diagrams/drawing2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2.mp3"/><Relationship Id="rId7" Type="http://schemas.openxmlformats.org/officeDocument/2006/relationships/image" Target="../media/image2.png"/><Relationship Id="rId2" Type="http://schemas.microsoft.com/office/2007/relationships/media" Target="../media/media22.mp3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3.mp3"/><Relationship Id="rId7" Type="http://schemas.openxmlformats.org/officeDocument/2006/relationships/image" Target="../media/image1.jpeg"/><Relationship Id="rId2" Type="http://schemas.microsoft.com/office/2007/relationships/media" Target="../media/media23.mp3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.png"/><Relationship Id="rId3" Type="http://schemas.openxmlformats.org/officeDocument/2006/relationships/audio" Target="../media/media24.mp3"/><Relationship Id="rId7" Type="http://schemas.openxmlformats.org/officeDocument/2006/relationships/image" Target="../media/image16.png"/><Relationship Id="rId12" Type="http://schemas.openxmlformats.org/officeDocument/2006/relationships/image" Target="../media/image2.png"/><Relationship Id="rId2" Type="http://schemas.microsoft.com/office/2007/relationships/media" Target="../media/media24.mp3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1.jpe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5.mp3"/><Relationship Id="rId7" Type="http://schemas.openxmlformats.org/officeDocument/2006/relationships/image" Target="../media/image1.jpeg"/><Relationship Id="rId2" Type="http://schemas.microsoft.com/office/2007/relationships/media" Target="../media/media25.mp3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3.png"/><Relationship Id="rId3" Type="http://schemas.openxmlformats.org/officeDocument/2006/relationships/audio" Target="../media/media26.mp3"/><Relationship Id="rId7" Type="http://schemas.openxmlformats.org/officeDocument/2006/relationships/diagramLayout" Target="../diagrams/layout3.xml"/><Relationship Id="rId12" Type="http://schemas.openxmlformats.org/officeDocument/2006/relationships/image" Target="../media/image2.png"/><Relationship Id="rId2" Type="http://schemas.microsoft.com/office/2007/relationships/media" Target="../media/media26.mp3"/><Relationship Id="rId1" Type="http://schemas.openxmlformats.org/officeDocument/2006/relationships/tags" Target="../tags/tag7.xml"/><Relationship Id="rId6" Type="http://schemas.openxmlformats.org/officeDocument/2006/relationships/diagramData" Target="../diagrams/data3.xml"/><Relationship Id="rId11" Type="http://schemas.openxmlformats.org/officeDocument/2006/relationships/image" Target="../media/image1.jpeg"/><Relationship Id="rId5" Type="http://schemas.openxmlformats.org/officeDocument/2006/relationships/notesSlide" Target="../notesSlides/notesSlide27.xml"/><Relationship Id="rId10" Type="http://schemas.microsoft.com/office/2007/relationships/diagramDrawing" Target="../diagrams/drawing3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7.mp3"/><Relationship Id="rId7" Type="http://schemas.openxmlformats.org/officeDocument/2006/relationships/image" Target="../media/image2.png"/><Relationship Id="rId2" Type="http://schemas.microsoft.com/office/2007/relationships/media" Target="../media/media27.mp3"/><Relationship Id="rId1" Type="http://schemas.openxmlformats.org/officeDocument/2006/relationships/tags" Target="../tags/tag8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8.mp3"/><Relationship Id="rId7" Type="http://schemas.openxmlformats.org/officeDocument/2006/relationships/image" Target="../media/image2.png"/><Relationship Id="rId2" Type="http://schemas.microsoft.com/office/2007/relationships/media" Target="../media/media28.mp3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audio" Target="../media/media29.mp3"/><Relationship Id="rId7" Type="http://schemas.openxmlformats.org/officeDocument/2006/relationships/image" Target="../media/image22.png"/><Relationship Id="rId2" Type="http://schemas.microsoft.com/office/2007/relationships/media" Target="../media/media29.mp3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0.mp3"/><Relationship Id="rId7" Type="http://schemas.openxmlformats.org/officeDocument/2006/relationships/image" Target="../media/image2.png"/><Relationship Id="rId2" Type="http://schemas.microsoft.com/office/2007/relationships/media" Target="../media/media30.mp3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1.mp3"/><Relationship Id="rId7" Type="http://schemas.openxmlformats.org/officeDocument/2006/relationships/image" Target="../media/image2.png"/><Relationship Id="rId2" Type="http://schemas.microsoft.com/office/2007/relationships/media" Target="../media/media31.mp3"/><Relationship Id="rId1" Type="http://schemas.openxmlformats.org/officeDocument/2006/relationships/tags" Target="../tags/tag1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5.mp3"/><Relationship Id="rId7" Type="http://schemas.openxmlformats.org/officeDocument/2006/relationships/image" Target="../media/image2.png"/><Relationship Id="rId2" Type="http://schemas.microsoft.com/office/2007/relationships/media" Target="../media/media35.mp3"/><Relationship Id="rId1" Type="http://schemas.openxmlformats.org/officeDocument/2006/relationships/tags" Target="../tags/tag1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4.xml"/><Relationship Id="rId12" Type="http://schemas.openxmlformats.org/officeDocument/2006/relationships/image" Target="../media/image3.pn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2.png"/><Relationship Id="rId11" Type="http://schemas.microsoft.com/office/2007/relationships/diagramDrawing" Target="../diagrams/drawing4.xml"/><Relationship Id="rId5" Type="http://schemas.openxmlformats.org/officeDocument/2006/relationships/image" Target="../media/image1.jpeg"/><Relationship Id="rId10" Type="http://schemas.openxmlformats.org/officeDocument/2006/relationships/diagramColors" Target="../diagrams/colors4.xml"/><Relationship Id="rId4" Type="http://schemas.openxmlformats.org/officeDocument/2006/relationships/notesSlide" Target="../notesSlides/notesSlide41.xml"/><Relationship Id="rId9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5.xml"/><Relationship Id="rId12" Type="http://schemas.openxmlformats.org/officeDocument/2006/relationships/image" Target="../media/image3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2.png"/><Relationship Id="rId11" Type="http://schemas.microsoft.com/office/2007/relationships/diagramDrawing" Target="../diagrams/drawing5.xml"/><Relationship Id="rId5" Type="http://schemas.openxmlformats.org/officeDocument/2006/relationships/image" Target="../media/image1.jpeg"/><Relationship Id="rId10" Type="http://schemas.openxmlformats.org/officeDocument/2006/relationships/diagramColors" Target="../diagrams/colors5.xml"/><Relationship Id="rId4" Type="http://schemas.openxmlformats.org/officeDocument/2006/relationships/notesSlide" Target="../notesSlides/notesSlide42.xml"/><Relationship Id="rId9" Type="http://schemas.openxmlformats.org/officeDocument/2006/relationships/diagramQuickStyle" Target="../diagrams/quickStyle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6.xml"/><Relationship Id="rId12" Type="http://schemas.openxmlformats.org/officeDocument/2006/relationships/image" Target="../media/image3.pn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2.png"/><Relationship Id="rId11" Type="http://schemas.microsoft.com/office/2007/relationships/diagramDrawing" Target="../diagrams/drawing6.xml"/><Relationship Id="rId5" Type="http://schemas.openxmlformats.org/officeDocument/2006/relationships/image" Target="../media/image1.jpeg"/><Relationship Id="rId10" Type="http://schemas.openxmlformats.org/officeDocument/2006/relationships/diagramColors" Target="../diagrams/colors6.xml"/><Relationship Id="rId4" Type="http://schemas.openxmlformats.org/officeDocument/2006/relationships/notesSlide" Target="../notesSlides/notesSlide43.xml"/><Relationship Id="rId9" Type="http://schemas.openxmlformats.org/officeDocument/2006/relationships/diagramQuickStyle" Target="../diagrams/quickStyle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3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diagramLayout" Target="../diagrams/layout7.xml"/><Relationship Id="rId11" Type="http://schemas.openxmlformats.org/officeDocument/2006/relationships/image" Target="../media/image2.png"/><Relationship Id="rId5" Type="http://schemas.openxmlformats.org/officeDocument/2006/relationships/diagramData" Target="../diagrams/data7.xml"/><Relationship Id="rId10" Type="http://schemas.openxmlformats.org/officeDocument/2006/relationships/image" Target="../media/image1.jpeg"/><Relationship Id="rId4" Type="http://schemas.openxmlformats.org/officeDocument/2006/relationships/notesSlide" Target="../notesSlides/notesSlide46.xml"/><Relationship Id="rId9" Type="http://schemas.microsoft.com/office/2007/relationships/diagramDrawing" Target="../diagrams/drawing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diagramQuickStyle" Target="../diagrams/quickStyle9.xml"/><Relationship Id="rId18" Type="http://schemas.openxmlformats.org/officeDocument/2006/relationships/image" Target="../media/image3.png"/><Relationship Id="rId3" Type="http://schemas.openxmlformats.org/officeDocument/2006/relationships/audio" Target="../media/media44.mp3"/><Relationship Id="rId7" Type="http://schemas.openxmlformats.org/officeDocument/2006/relationships/diagramLayout" Target="../diagrams/layout8.xml"/><Relationship Id="rId12" Type="http://schemas.openxmlformats.org/officeDocument/2006/relationships/diagramLayout" Target="../diagrams/layout9.xml"/><Relationship Id="rId17" Type="http://schemas.openxmlformats.org/officeDocument/2006/relationships/image" Target="../media/image2.png"/><Relationship Id="rId2" Type="http://schemas.microsoft.com/office/2007/relationships/media" Target="../media/media44.mp3"/><Relationship Id="rId16" Type="http://schemas.openxmlformats.org/officeDocument/2006/relationships/image" Target="../media/image1.jpeg"/><Relationship Id="rId1" Type="http://schemas.openxmlformats.org/officeDocument/2006/relationships/tags" Target="../tags/tag14.xml"/><Relationship Id="rId6" Type="http://schemas.openxmlformats.org/officeDocument/2006/relationships/diagramData" Target="../diagrams/data8.xml"/><Relationship Id="rId11" Type="http://schemas.openxmlformats.org/officeDocument/2006/relationships/diagramData" Target="../diagrams/data9.xml"/><Relationship Id="rId5" Type="http://schemas.openxmlformats.org/officeDocument/2006/relationships/notesSlide" Target="../notesSlides/notesSlide47.xml"/><Relationship Id="rId15" Type="http://schemas.microsoft.com/office/2007/relationships/diagramDrawing" Target="../diagrams/drawing9.xml"/><Relationship Id="rId10" Type="http://schemas.microsoft.com/office/2007/relationships/diagramDrawing" Target="../diagrams/drawing8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8.xml"/><Relationship Id="rId14" Type="http://schemas.openxmlformats.org/officeDocument/2006/relationships/diagramColors" Target="../diagrams/colors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audio" Target="../media/media45.mp3"/><Relationship Id="rId7" Type="http://schemas.openxmlformats.org/officeDocument/2006/relationships/image" Target="../media/image25.png"/><Relationship Id="rId2" Type="http://schemas.microsoft.com/office/2007/relationships/media" Target="../media/media45.mp3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4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tags" Target="../tags/tag1.xml"/><Relationship Id="rId6" Type="http://schemas.openxmlformats.org/officeDocument/2006/relationships/hyperlink" Target="https://www.youtube.com/watch?v=SX7kHhmrelI" TargetMode="Externa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1.jpe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e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0.xml"/><Relationship Id="rId9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1.xml"/><Relationship Id="rId9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1.jpe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0.mp3"/><Relationship Id="rId7" Type="http://schemas.openxmlformats.org/officeDocument/2006/relationships/image" Target="../media/image2.png"/><Relationship Id="rId2" Type="http://schemas.microsoft.com/office/2007/relationships/media" Target="../media/media50.mp3"/><Relationship Id="rId1" Type="http://schemas.openxmlformats.org/officeDocument/2006/relationships/tags" Target="../tags/tag16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1.mp3"/><Relationship Id="rId7" Type="http://schemas.openxmlformats.org/officeDocument/2006/relationships/image" Target="../media/image2.png"/><Relationship Id="rId2" Type="http://schemas.microsoft.com/office/2007/relationships/media" Target="../media/media51.mp3"/><Relationship Id="rId1" Type="http://schemas.openxmlformats.org/officeDocument/2006/relationships/tags" Target="../tags/tag17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audio" Target="../media/media52.mp3"/><Relationship Id="rId7" Type="http://schemas.openxmlformats.org/officeDocument/2006/relationships/image" Target="../media/image33.png"/><Relationship Id="rId2" Type="http://schemas.microsoft.com/office/2007/relationships/media" Target="../media/media52.mp3"/><Relationship Id="rId1" Type="http://schemas.openxmlformats.org/officeDocument/2006/relationships/tags" Target="../tags/tag18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5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53.mp3"/><Relationship Id="rId7" Type="http://schemas.openxmlformats.org/officeDocument/2006/relationships/image" Target="../media/image35.png"/><Relationship Id="rId12" Type="http://schemas.openxmlformats.org/officeDocument/2006/relationships/image" Target="../media/image3.png"/><Relationship Id="rId2" Type="http://schemas.microsoft.com/office/2007/relationships/media" Target="../media/media53.mp3"/><Relationship Id="rId1" Type="http://schemas.openxmlformats.org/officeDocument/2006/relationships/tags" Target="../tags/tag19.xml"/><Relationship Id="rId6" Type="http://schemas.openxmlformats.org/officeDocument/2006/relationships/image" Target="../media/image34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56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4.mp3"/><Relationship Id="rId7" Type="http://schemas.openxmlformats.org/officeDocument/2006/relationships/image" Target="../media/image2.png"/><Relationship Id="rId2" Type="http://schemas.microsoft.com/office/2007/relationships/media" Target="../media/media54.mp3"/><Relationship Id="rId1" Type="http://schemas.openxmlformats.org/officeDocument/2006/relationships/tags" Target="../tags/tag20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13" Type="http://schemas.openxmlformats.org/officeDocument/2006/relationships/image" Target="../media/image3.png"/><Relationship Id="rId3" Type="http://schemas.openxmlformats.org/officeDocument/2006/relationships/audio" Target="../media/media55.mp3"/><Relationship Id="rId7" Type="http://schemas.openxmlformats.org/officeDocument/2006/relationships/diagramLayout" Target="../diagrams/layout10.xml"/><Relationship Id="rId12" Type="http://schemas.openxmlformats.org/officeDocument/2006/relationships/image" Target="../media/image2.png"/><Relationship Id="rId2" Type="http://schemas.microsoft.com/office/2007/relationships/media" Target="../media/media55.mp3"/><Relationship Id="rId1" Type="http://schemas.openxmlformats.org/officeDocument/2006/relationships/tags" Target="../tags/tag21.xml"/><Relationship Id="rId6" Type="http://schemas.openxmlformats.org/officeDocument/2006/relationships/diagramData" Target="../diagrams/data10.xml"/><Relationship Id="rId11" Type="http://schemas.openxmlformats.org/officeDocument/2006/relationships/image" Target="../media/image1.jpeg"/><Relationship Id="rId5" Type="http://schemas.openxmlformats.org/officeDocument/2006/relationships/notesSlide" Target="../notesSlides/notesSlide58.xml"/><Relationship Id="rId10" Type="http://schemas.microsoft.com/office/2007/relationships/diagramDrawing" Target="../diagrams/drawing10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8C4FBA-ED3C-4593-98B4-C283DBEC6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547" y="1357618"/>
            <a:ext cx="8067862" cy="1325563"/>
          </a:xfrm>
        </p:spPr>
        <p:txBody>
          <a:bodyPr>
            <a:noAutofit/>
          </a:bodyPr>
          <a:lstStyle/>
          <a:p>
            <a:r>
              <a:rPr lang="es-ES" sz="7200" dirty="0">
                <a:solidFill>
                  <a:srgbClr val="FF6600"/>
                </a:solidFill>
                <a:latin typeface="Bahnschrift SemiBold SemiConden" panose="020B0502040204020203" pitchFamily="34" charset="0"/>
              </a:rPr>
              <a:t>DOLOR NEUROPÁTICO</a:t>
            </a:r>
            <a:endParaRPr lang="es-CO" sz="7200" dirty="0">
              <a:solidFill>
                <a:srgbClr val="FF66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C186A82-A51E-44FC-B7C9-6BD92660E901}"/>
              </a:ext>
            </a:extLst>
          </p:cNvPr>
          <p:cNvSpPr txBox="1">
            <a:spLocks/>
          </p:cNvSpPr>
          <p:nvPr/>
        </p:nvSpPr>
        <p:spPr>
          <a:xfrm>
            <a:off x="1021547" y="2826141"/>
            <a:ext cx="108704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200" dirty="0">
                <a:latin typeface="Bahnschrift SemiBold SemiConden" panose="020B0502040204020203" pitchFamily="34" charset="0"/>
              </a:rPr>
              <a:t>EN ESCLEROSIS MÚLTIPLE</a:t>
            </a:r>
            <a:endParaRPr lang="es-CO" sz="7200" dirty="0">
              <a:latin typeface="Bahnschrift SemiBold SemiConden" panose="020B0502040204020203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EE8EFCB-933C-4B0E-B76F-D2342A2C2A6D}"/>
              </a:ext>
            </a:extLst>
          </p:cNvPr>
          <p:cNvSpPr txBox="1">
            <a:spLocks/>
          </p:cNvSpPr>
          <p:nvPr/>
        </p:nvSpPr>
        <p:spPr>
          <a:xfrm>
            <a:off x="1042359" y="30990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dirty="0">
              <a:latin typeface="Franklin Gothic Demi Cond" panose="020B070603040202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BE39A0D-71AE-4958-AC55-761CAB9D34F2}"/>
              </a:ext>
            </a:extLst>
          </p:cNvPr>
          <p:cNvSpPr txBox="1">
            <a:spLocks/>
          </p:cNvSpPr>
          <p:nvPr/>
        </p:nvSpPr>
        <p:spPr>
          <a:xfrm>
            <a:off x="1225969" y="4424660"/>
            <a:ext cx="9170498" cy="68620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i="1" dirty="0">
                <a:solidFill>
                  <a:schemeClr val="bg1"/>
                </a:solidFill>
                <a:latin typeface="3ds" panose="02000503020000020004" pitchFamily="2" charset="0"/>
              </a:rPr>
              <a:t>Preparado por:                                Andrés  Reyes Campo MD</a:t>
            </a:r>
            <a:endParaRPr lang="es-CO" sz="2800" i="1" dirty="0">
              <a:solidFill>
                <a:schemeClr val="bg1"/>
              </a:solidFill>
              <a:latin typeface="3ds" panose="02000503020000020004" pitchFamily="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5D8B55E-EAFC-4E80-9535-86CB3679D2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0" name="Imagen 9" descr="Captura de pantalla 2018-08-03 a las 5.46.48 p.m..png">
            <a:extLst>
              <a:ext uri="{FF2B5EF4-FFF2-40B4-BE49-F238E27FC236}">
                <a16:creationId xmlns:a16="http://schemas.microsoft.com/office/drawing/2014/main" id="{CB045F60-DADA-4A45-A05D-9A7D7F463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97BBBA6E-55AE-4C89-9BAA-F3E7B7724056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0A86865-C522-4BD0-A24F-F92C2F0C2981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8E139C8-C40D-4B4F-B5C3-08BC9DEDC4E5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7541757-317C-4A96-B058-F6A2373E481F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" name="Audio 1">
            <a:hlinkClick r:id="" action="ppaction://media"/>
            <a:extLst>
              <a:ext uri="{FF2B5EF4-FFF2-40B4-BE49-F238E27FC236}">
                <a16:creationId xmlns:a16="http://schemas.microsoft.com/office/drawing/2014/main" id="{E6B339FA-CAAD-4967-A427-499D65C5F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9639" y="5908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729855" y="399978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Epidemiología</a:t>
            </a:r>
            <a:endParaRPr lang="es-CO" sz="4000" b="1" dirty="0"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655468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3C907F68-1AF9-45DD-88B5-45E7274FF531}"/>
              </a:ext>
            </a:extLst>
          </p:cNvPr>
          <p:cNvSpPr txBox="1">
            <a:spLocks/>
          </p:cNvSpPr>
          <p:nvPr/>
        </p:nvSpPr>
        <p:spPr>
          <a:xfrm>
            <a:off x="353093" y="5934272"/>
            <a:ext cx="8821387" cy="6862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1200" dirty="0"/>
              <a:t>Schumacher GA, </a:t>
            </a:r>
            <a:r>
              <a:rPr lang="es-ES_tradnl" sz="1200" dirty="0" err="1"/>
              <a:t>Beebe</a:t>
            </a:r>
            <a:r>
              <a:rPr lang="es-ES_tradnl" sz="1200" dirty="0"/>
              <a:t> G, </a:t>
            </a:r>
            <a:r>
              <a:rPr lang="es-ES_tradnl" sz="1200" dirty="0" err="1"/>
              <a:t>Kibler</a:t>
            </a:r>
            <a:r>
              <a:rPr lang="es-ES_tradnl" sz="1200" dirty="0"/>
              <a:t> RF, Leonard T, </a:t>
            </a:r>
            <a:r>
              <a:rPr lang="es-ES_tradnl" sz="1200" dirty="0" err="1"/>
              <a:t>Kurtzke</a:t>
            </a:r>
            <a:r>
              <a:rPr lang="es-ES_tradnl" sz="1200" dirty="0"/>
              <a:t> JF, </a:t>
            </a:r>
            <a:r>
              <a:rPr lang="es-ES_tradnl" sz="1200" dirty="0" err="1"/>
              <a:t>Mcdowell</a:t>
            </a:r>
            <a:r>
              <a:rPr lang="es-ES_tradnl" sz="1200" dirty="0"/>
              <a:t> F, et al. </a:t>
            </a:r>
            <a:r>
              <a:rPr lang="es-ES_tradnl" sz="1200" dirty="0" err="1"/>
              <a:t>Problems</a:t>
            </a:r>
            <a:r>
              <a:rPr lang="es-ES_tradnl" sz="1200" dirty="0"/>
              <a:t> </a:t>
            </a:r>
            <a:r>
              <a:rPr lang="es-ES_tradnl" sz="1200" dirty="0" err="1"/>
              <a:t>of</a:t>
            </a:r>
            <a:r>
              <a:rPr lang="es-ES_tradnl" sz="1200" dirty="0"/>
              <a:t> Experimental </a:t>
            </a:r>
            <a:r>
              <a:rPr lang="es-ES_tradnl" sz="1200" dirty="0" err="1"/>
              <a:t>Trials</a:t>
            </a:r>
            <a:r>
              <a:rPr lang="es-ES_tradnl" sz="1200" dirty="0"/>
              <a:t> </a:t>
            </a:r>
            <a:r>
              <a:rPr lang="es-ES_tradnl" sz="1200" dirty="0" err="1"/>
              <a:t>of</a:t>
            </a:r>
            <a:r>
              <a:rPr lang="es-ES_tradnl" sz="1200" dirty="0"/>
              <a:t> </a:t>
            </a:r>
            <a:r>
              <a:rPr lang="es-ES_tradnl" sz="1200" dirty="0" err="1"/>
              <a:t>Therapy</a:t>
            </a:r>
            <a:r>
              <a:rPr lang="es-ES_tradnl" sz="1200" dirty="0"/>
              <a:t> in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 : </a:t>
            </a:r>
            <a:r>
              <a:rPr lang="es-ES_tradnl" sz="1200" dirty="0" err="1"/>
              <a:t>Report</a:t>
            </a:r>
            <a:r>
              <a:rPr lang="es-ES_tradnl" sz="1200" dirty="0"/>
              <a:t> </a:t>
            </a:r>
            <a:r>
              <a:rPr lang="es-ES_tradnl" sz="1200" dirty="0" err="1"/>
              <a:t>By</a:t>
            </a:r>
            <a:r>
              <a:rPr lang="es-ES_tradnl" sz="1200" dirty="0"/>
              <a:t> </a:t>
            </a:r>
            <a:r>
              <a:rPr lang="es-ES_tradnl" sz="1200" dirty="0" err="1"/>
              <a:t>the</a:t>
            </a:r>
            <a:r>
              <a:rPr lang="es-ES_tradnl" sz="1200" dirty="0"/>
              <a:t> Panel </a:t>
            </a:r>
            <a:r>
              <a:rPr lang="es-ES_tradnl" sz="1200" dirty="0" err="1"/>
              <a:t>on</a:t>
            </a:r>
            <a:r>
              <a:rPr lang="es-ES_tradnl" sz="1200" dirty="0"/>
              <a:t> </a:t>
            </a:r>
            <a:r>
              <a:rPr lang="es-ES_tradnl" sz="1200" dirty="0" err="1"/>
              <a:t>the</a:t>
            </a:r>
            <a:r>
              <a:rPr lang="es-ES_tradnl" sz="1200" dirty="0"/>
              <a:t> </a:t>
            </a:r>
            <a:r>
              <a:rPr lang="es-ES_tradnl" sz="1200" dirty="0" err="1"/>
              <a:t>Evaluation</a:t>
            </a:r>
            <a:r>
              <a:rPr lang="es-ES_tradnl" sz="1200" dirty="0"/>
              <a:t> </a:t>
            </a:r>
            <a:r>
              <a:rPr lang="es-ES_tradnl" sz="1200" dirty="0" err="1"/>
              <a:t>of</a:t>
            </a:r>
            <a:r>
              <a:rPr lang="es-ES_tradnl" sz="1200" dirty="0"/>
              <a:t> Experimental </a:t>
            </a:r>
            <a:r>
              <a:rPr lang="es-ES_tradnl" sz="1200" dirty="0" err="1"/>
              <a:t>Trials</a:t>
            </a:r>
            <a:r>
              <a:rPr lang="es-ES_tradnl" sz="1200" dirty="0"/>
              <a:t> </a:t>
            </a:r>
            <a:r>
              <a:rPr lang="es-ES_tradnl" sz="1200" dirty="0" err="1"/>
              <a:t>of</a:t>
            </a:r>
            <a:r>
              <a:rPr lang="es-ES_tradnl" sz="1200" dirty="0"/>
              <a:t> </a:t>
            </a:r>
            <a:r>
              <a:rPr lang="es-ES_tradnl" sz="1200" dirty="0" err="1"/>
              <a:t>Therapy</a:t>
            </a:r>
            <a:r>
              <a:rPr lang="es-ES_tradnl" sz="1200" dirty="0"/>
              <a:t> in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. Ann N Y Acad </a:t>
            </a:r>
            <a:r>
              <a:rPr lang="es-ES_tradnl" sz="1200" dirty="0" err="1"/>
              <a:t>Sci</a:t>
            </a:r>
            <a:r>
              <a:rPr lang="es-ES_tradnl" sz="1200" dirty="0"/>
              <a:t>. 1960;(122):552–6. </a:t>
            </a:r>
            <a:endParaRPr lang="es-ES" sz="1200" dirty="0"/>
          </a:p>
          <a:p>
            <a:pPr algn="r"/>
            <a:r>
              <a:rPr lang="es-ES_tradnl" sz="1200" dirty="0"/>
              <a:t>Marrie RA. </a:t>
            </a:r>
            <a:r>
              <a:rPr lang="es-ES_tradnl" sz="1200" dirty="0" err="1"/>
              <a:t>Environmental</a:t>
            </a:r>
            <a:r>
              <a:rPr lang="es-ES_tradnl" sz="1200" dirty="0"/>
              <a:t> </a:t>
            </a:r>
            <a:r>
              <a:rPr lang="es-ES_tradnl" sz="1200" dirty="0" err="1"/>
              <a:t>risk</a:t>
            </a:r>
            <a:r>
              <a:rPr lang="es-ES_tradnl" sz="1200" dirty="0"/>
              <a:t> </a:t>
            </a:r>
            <a:r>
              <a:rPr lang="es-ES_tradnl" sz="1200" dirty="0" err="1"/>
              <a:t>factors</a:t>
            </a:r>
            <a:r>
              <a:rPr lang="es-ES_tradnl" sz="1200" dirty="0"/>
              <a:t> in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 </a:t>
            </a:r>
            <a:r>
              <a:rPr lang="es-ES_tradnl" sz="1200" dirty="0" err="1"/>
              <a:t>aetiology</a:t>
            </a:r>
            <a:r>
              <a:rPr lang="es-ES_tradnl" sz="1200" dirty="0"/>
              <a:t>. Lancet Neurol [Internet]. 2004;3(12):709–18.</a:t>
            </a:r>
            <a:endParaRPr lang="es-ES" sz="1200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10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91493" y="1450231"/>
            <a:ext cx="91944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s-ES" sz="2400" dirty="0"/>
          </a:p>
          <a:p>
            <a:pPr lvl="1" algn="just"/>
            <a:r>
              <a:rPr lang="es-CO" sz="2400" dirty="0"/>
              <a:t>Las dificultades para describir la epidemiología en EM están en relación a: </a:t>
            </a:r>
          </a:p>
          <a:p>
            <a:pPr lvl="1" algn="just"/>
            <a:endParaRPr lang="es-CO" sz="2400" dirty="0"/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CO" sz="2400" dirty="0"/>
              <a:t>La historia natural de la enfermedad, etnia, edad de la población, migraciones,  acceso a los servicios de salud y criterios diagnósticos.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s-CO" sz="2400" dirty="0"/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CO" sz="2400" dirty="0"/>
              <a:t>El riesgo de EM varía de acuerdo a la raza y la región. Tiende a ser rara en las regiones ubicadas en el trópico y más frecuente en los extremos del globo terráqueo.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es-CO" sz="1600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audio 10">
            <a:hlinkClick r:id="" action="ppaction://media"/>
            <a:extLst>
              <a:ext uri="{FF2B5EF4-FFF2-40B4-BE49-F238E27FC236}">
                <a16:creationId xmlns:a16="http://schemas.microsoft.com/office/drawing/2014/main" id="{38277AF2-4765-4095-810C-9EC26C79D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2699" y="6045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9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655468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3C907F68-1AF9-45DD-88B5-45E7274FF531}"/>
              </a:ext>
            </a:extLst>
          </p:cNvPr>
          <p:cNvSpPr txBox="1">
            <a:spLocks/>
          </p:cNvSpPr>
          <p:nvPr/>
        </p:nvSpPr>
        <p:spPr>
          <a:xfrm>
            <a:off x="391494" y="6014852"/>
            <a:ext cx="8752506" cy="6862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s-ES_tradnl" sz="1200" dirty="0"/>
              <a:t>Cristiano E, Rojas JI.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 </a:t>
            </a:r>
            <a:r>
              <a:rPr lang="es-ES_tradnl" sz="1200" dirty="0" err="1"/>
              <a:t>epidemiology</a:t>
            </a:r>
            <a:r>
              <a:rPr lang="es-ES_tradnl" sz="1200" dirty="0"/>
              <a:t> in </a:t>
            </a:r>
            <a:r>
              <a:rPr lang="es-ES_tradnl" sz="1200" dirty="0" err="1"/>
              <a:t>Latin</a:t>
            </a:r>
            <a:r>
              <a:rPr lang="es-ES_tradnl" sz="1200" dirty="0"/>
              <a:t> </a:t>
            </a:r>
            <a:r>
              <a:rPr lang="es-ES_tradnl" sz="1200" dirty="0" err="1"/>
              <a:t>America</a:t>
            </a:r>
            <a:r>
              <a:rPr lang="es-ES_tradnl" sz="1200" dirty="0"/>
              <a:t>: </a:t>
            </a:r>
            <a:r>
              <a:rPr lang="es-ES_tradnl" sz="1200" dirty="0" err="1"/>
              <a:t>An</a:t>
            </a:r>
            <a:r>
              <a:rPr lang="es-ES_tradnl" sz="1200" dirty="0"/>
              <a:t> </a:t>
            </a:r>
            <a:r>
              <a:rPr lang="es-ES_tradnl" sz="1200" dirty="0" err="1"/>
              <a:t>updated</a:t>
            </a:r>
            <a:r>
              <a:rPr lang="es-ES_tradnl" sz="1200" dirty="0"/>
              <a:t> </a:t>
            </a:r>
            <a:r>
              <a:rPr lang="es-ES_tradnl" sz="1200" dirty="0" err="1"/>
              <a:t>survey</a:t>
            </a:r>
            <a:r>
              <a:rPr lang="es-ES_tradnl" sz="1200" dirty="0"/>
              <a:t>. </a:t>
            </a:r>
            <a:r>
              <a:rPr lang="es-ES_tradnl" sz="1200" dirty="0" err="1"/>
              <a:t>Mult</a:t>
            </a:r>
            <a:r>
              <a:rPr lang="es-ES_tradnl" sz="1200" dirty="0"/>
              <a:t> </a:t>
            </a:r>
            <a:r>
              <a:rPr lang="es-ES_tradnl" sz="1200" dirty="0" err="1"/>
              <a:t>Scler</a:t>
            </a:r>
            <a:r>
              <a:rPr lang="es-ES_tradnl" sz="1200" dirty="0"/>
              <a:t> J – </a:t>
            </a:r>
            <a:r>
              <a:rPr lang="es-ES_tradnl" sz="1200" dirty="0" err="1"/>
              <a:t>Exp</a:t>
            </a:r>
            <a:r>
              <a:rPr lang="es-ES_tradnl" sz="1200" dirty="0"/>
              <a:t> </a:t>
            </a:r>
            <a:r>
              <a:rPr lang="es-ES_tradnl" sz="1200" dirty="0" err="1"/>
              <a:t>Transl</a:t>
            </a:r>
            <a:r>
              <a:rPr lang="es-ES_tradnl" sz="1200" dirty="0"/>
              <a:t> Clin [Internet]. 2017;3(2).</a:t>
            </a:r>
          </a:p>
          <a:p>
            <a:pPr algn="r">
              <a:defRPr/>
            </a:pPr>
            <a:r>
              <a:rPr lang="es-ES_tradnl" sz="1200" dirty="0"/>
              <a:t>Howard J, </a:t>
            </a:r>
            <a:r>
              <a:rPr lang="es-ES_tradnl" sz="1200" dirty="0" err="1"/>
              <a:t>Trevick</a:t>
            </a:r>
            <a:r>
              <a:rPr lang="es-ES_tradnl" sz="1200" dirty="0"/>
              <a:t> S, </a:t>
            </a:r>
            <a:r>
              <a:rPr lang="es-ES_tradnl" sz="1200" dirty="0" err="1"/>
              <a:t>Younger</a:t>
            </a:r>
            <a:r>
              <a:rPr lang="es-ES_tradnl" sz="1200" dirty="0"/>
              <a:t> DS. </a:t>
            </a:r>
            <a:r>
              <a:rPr lang="es-ES_tradnl" sz="1200" dirty="0" err="1"/>
              <a:t>Epidemiology</a:t>
            </a:r>
            <a:r>
              <a:rPr lang="es-ES_tradnl" sz="1200" dirty="0"/>
              <a:t> </a:t>
            </a:r>
            <a:r>
              <a:rPr lang="es-ES_tradnl" sz="1200" dirty="0" err="1"/>
              <a:t>of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. Neurol Clin [Internet]. 2016;34(4):919–39.</a:t>
            </a:r>
            <a:endParaRPr lang="es-ES" sz="1200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11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96488" y="1215391"/>
            <a:ext cx="9738722" cy="4003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s-ES" sz="2800" dirty="0"/>
          </a:p>
          <a:p>
            <a:pPr lvl="1"/>
            <a:endParaRPr lang="es-ES" sz="2800" dirty="0"/>
          </a:p>
          <a:p>
            <a:r>
              <a:rPr lang="es-ES" sz="2400" dirty="0"/>
              <a:t>Prevalencia:</a:t>
            </a:r>
          </a:p>
          <a:p>
            <a:pPr lvl="1"/>
            <a:r>
              <a:rPr lang="es-ES" sz="2400" dirty="0"/>
              <a:t>A nivel mundial: 2.3 millones</a:t>
            </a:r>
          </a:p>
          <a:p>
            <a:pPr lvl="1"/>
            <a:r>
              <a:rPr lang="es-ES" sz="2400" dirty="0"/>
              <a:t>EEUU: cerca de 400.000.</a:t>
            </a:r>
          </a:p>
          <a:p>
            <a:pPr lvl="1"/>
            <a:endParaRPr lang="es-ES" sz="2400" dirty="0"/>
          </a:p>
          <a:p>
            <a:pPr lvl="1"/>
            <a:endParaRPr lang="es-ES" sz="2400" dirty="0"/>
          </a:p>
          <a:p>
            <a:r>
              <a:rPr lang="es-ES" sz="2400" dirty="0"/>
              <a:t>Incidencia anual en Latinoamérica está entre 0.3 – 3 casos por 100.000 hab.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just">
              <a:lnSpc>
                <a:spcPts val="3500"/>
              </a:lnSpc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just">
              <a:lnSpc>
                <a:spcPts val="3500"/>
              </a:lnSpc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B1DDCBF2-AA1D-4D0A-AA55-4C09F932B6D2}"/>
              </a:ext>
            </a:extLst>
          </p:cNvPr>
          <p:cNvSpPr txBox="1">
            <a:spLocks/>
          </p:cNvSpPr>
          <p:nvPr/>
        </p:nvSpPr>
        <p:spPr>
          <a:xfrm>
            <a:off x="863058" y="102883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Epidemiología</a:t>
            </a:r>
            <a:endParaRPr lang="es-CO" sz="4000" b="1" dirty="0">
              <a:latin typeface="+mn-lt"/>
            </a:endParaRPr>
          </a:p>
        </p:txBody>
      </p:sp>
      <p:pic>
        <p:nvPicPr>
          <p:cNvPr id="3" name="audio 11">
            <a:hlinkClick r:id="" action="ppaction://media"/>
            <a:extLst>
              <a:ext uri="{FF2B5EF4-FFF2-40B4-BE49-F238E27FC236}">
                <a16:creationId xmlns:a16="http://schemas.microsoft.com/office/drawing/2014/main" id="{015ED353-463C-4BB6-93FB-E1EA83AE4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3368" y="6004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2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3C907F68-1AF9-45DD-88B5-45E7274FF531}"/>
              </a:ext>
            </a:extLst>
          </p:cNvPr>
          <p:cNvSpPr txBox="1">
            <a:spLocks/>
          </p:cNvSpPr>
          <p:nvPr/>
        </p:nvSpPr>
        <p:spPr>
          <a:xfrm>
            <a:off x="245787" y="6017125"/>
            <a:ext cx="8959173" cy="6862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3ds" panose="02000503020000020004" pitchFamily="2" charset="0"/>
              </a:rPr>
              <a:t>i</a:t>
            </a:r>
            <a:r>
              <a:rPr lang="es-ES_tradnl" sz="1200" dirty="0"/>
              <a:t>Cristiano E, Rojas JI.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 </a:t>
            </a:r>
            <a:r>
              <a:rPr lang="es-ES_tradnl" sz="1200" dirty="0" err="1"/>
              <a:t>epidemiology</a:t>
            </a:r>
            <a:r>
              <a:rPr lang="es-ES_tradnl" sz="1200" dirty="0"/>
              <a:t> in </a:t>
            </a:r>
            <a:r>
              <a:rPr lang="es-ES_tradnl" sz="1200" dirty="0" err="1"/>
              <a:t>Latin</a:t>
            </a:r>
            <a:r>
              <a:rPr lang="es-ES_tradnl" sz="1200" dirty="0"/>
              <a:t> </a:t>
            </a:r>
            <a:r>
              <a:rPr lang="es-ES_tradnl" sz="1200" dirty="0" err="1"/>
              <a:t>America</a:t>
            </a:r>
            <a:r>
              <a:rPr lang="es-ES_tradnl" sz="1200" dirty="0"/>
              <a:t>: </a:t>
            </a:r>
            <a:r>
              <a:rPr lang="es-ES_tradnl" sz="1200" dirty="0" err="1"/>
              <a:t>An</a:t>
            </a:r>
            <a:r>
              <a:rPr lang="es-ES_tradnl" sz="1200" dirty="0"/>
              <a:t> </a:t>
            </a:r>
            <a:r>
              <a:rPr lang="es-ES_tradnl" sz="1200" dirty="0" err="1"/>
              <a:t>updated</a:t>
            </a:r>
            <a:r>
              <a:rPr lang="es-ES_tradnl" sz="1200" dirty="0"/>
              <a:t> </a:t>
            </a:r>
            <a:r>
              <a:rPr lang="es-ES_tradnl" sz="1200" dirty="0" err="1"/>
              <a:t>survey</a:t>
            </a:r>
            <a:r>
              <a:rPr lang="es-ES_tradnl" sz="1200" dirty="0"/>
              <a:t>. </a:t>
            </a:r>
            <a:r>
              <a:rPr lang="es-ES_tradnl" sz="1200" dirty="0" err="1"/>
              <a:t>Mult</a:t>
            </a:r>
            <a:r>
              <a:rPr lang="es-ES_tradnl" sz="1200" dirty="0"/>
              <a:t> </a:t>
            </a:r>
            <a:r>
              <a:rPr lang="es-ES_tradnl" sz="1200" dirty="0" err="1"/>
              <a:t>Scler</a:t>
            </a:r>
            <a:r>
              <a:rPr lang="es-ES_tradnl" sz="1200" dirty="0"/>
              <a:t> J – </a:t>
            </a:r>
            <a:r>
              <a:rPr lang="es-ES_tradnl" sz="1200" dirty="0" err="1"/>
              <a:t>Exp</a:t>
            </a:r>
            <a:r>
              <a:rPr lang="es-ES_tradnl" sz="1200" dirty="0"/>
              <a:t> </a:t>
            </a:r>
            <a:r>
              <a:rPr lang="es-ES_tradnl" sz="1200" dirty="0" err="1"/>
              <a:t>Transl</a:t>
            </a:r>
            <a:r>
              <a:rPr lang="es-ES_tradnl" sz="1200" dirty="0"/>
              <a:t> Clin [Internet]. 2017;3(2).</a:t>
            </a:r>
            <a:endParaRPr lang="es-ES" sz="1200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12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64297" y="2488412"/>
            <a:ext cx="47320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EE6000"/>
              </a:buClr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Bahnschrift SemiBold SemiConden" panose="020B0502040204020203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E6000"/>
              </a:buClr>
              <a:buFont typeface="Wingdings" panose="05000000000000000000" pitchFamily="2" charset="2"/>
              <a:buChar char="§"/>
            </a:pP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E505EFF-35A5-42D5-B2D8-6F479F02AA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1282" y="1239484"/>
            <a:ext cx="7591409" cy="500582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E4BAEEFF-6890-446D-9B74-3699AFF5F116}"/>
              </a:ext>
            </a:extLst>
          </p:cNvPr>
          <p:cNvSpPr txBox="1"/>
          <p:nvPr/>
        </p:nvSpPr>
        <p:spPr>
          <a:xfrm>
            <a:off x="2914650" y="4400550"/>
            <a:ext cx="1172793" cy="226928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B592EE8-5C65-4F01-A1F1-7227E2F0962E}"/>
              </a:ext>
            </a:extLst>
          </p:cNvPr>
          <p:cNvSpPr/>
          <p:nvPr/>
        </p:nvSpPr>
        <p:spPr>
          <a:xfrm>
            <a:off x="2393847" y="4969981"/>
            <a:ext cx="2292453" cy="22692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17F55928-F815-4217-8E86-FA459A31D5D5}"/>
              </a:ext>
            </a:extLst>
          </p:cNvPr>
          <p:cNvSpPr txBox="1">
            <a:spLocks/>
          </p:cNvSpPr>
          <p:nvPr/>
        </p:nvSpPr>
        <p:spPr>
          <a:xfrm>
            <a:off x="863058" y="102883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Epidemiología</a:t>
            </a:r>
            <a:endParaRPr lang="es-CO" sz="4000" b="1" dirty="0">
              <a:latin typeface="+mn-lt"/>
            </a:endParaRPr>
          </a:p>
        </p:txBody>
      </p:sp>
      <p:pic>
        <p:nvPicPr>
          <p:cNvPr id="5" name="audio 12">
            <a:hlinkClick r:id="" action="ppaction://media"/>
            <a:extLst>
              <a:ext uri="{FF2B5EF4-FFF2-40B4-BE49-F238E27FC236}">
                <a16:creationId xmlns:a16="http://schemas.microsoft.com/office/drawing/2014/main" id="{3B08BD8D-C1F4-4CA3-80A9-3EB6F974E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5594" y="5932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8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3C907F68-1AF9-45DD-88B5-45E7274FF531}"/>
              </a:ext>
            </a:extLst>
          </p:cNvPr>
          <p:cNvSpPr txBox="1">
            <a:spLocks/>
          </p:cNvSpPr>
          <p:nvPr/>
        </p:nvSpPr>
        <p:spPr>
          <a:xfrm>
            <a:off x="391493" y="6004977"/>
            <a:ext cx="9124950" cy="6862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1200" dirty="0"/>
              <a:t>Cheryl E. Jiménez-Pérez , Luis A. Zarco-Montero , Camilo Castañeda-Cardona MOE, , Andrea Martínez DR. Estado actual de la esclerosis múltiple en Colombia. Acta Neurol </a:t>
            </a:r>
            <a:r>
              <a:rPr lang="es-ES_tradnl" sz="1200" dirty="0" err="1"/>
              <a:t>Colomb</a:t>
            </a:r>
            <a:r>
              <a:rPr lang="es-ES_tradnl" sz="1200" dirty="0"/>
              <a:t> [Internet]. 2015;31(4):385–90</a:t>
            </a:r>
            <a:endParaRPr lang="es-ES" sz="1200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13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64297" y="2488412"/>
            <a:ext cx="47320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EE6000"/>
              </a:buClr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Bahnschrift SemiBold SemiConden" panose="020B0502040204020203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E6000"/>
              </a:buClr>
              <a:buFont typeface="Wingdings" panose="05000000000000000000" pitchFamily="2" charset="2"/>
              <a:buChar char="§"/>
            </a:pP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01EB23F-757F-4672-9BC1-BAF89F1002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1958" y="989090"/>
            <a:ext cx="3527554" cy="449678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7A9F2F4-71BD-4A46-B1CD-F8C37199C47F}"/>
              </a:ext>
            </a:extLst>
          </p:cNvPr>
          <p:cNvSpPr/>
          <p:nvPr/>
        </p:nvSpPr>
        <p:spPr>
          <a:xfrm>
            <a:off x="569483" y="1857470"/>
            <a:ext cx="56220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Prevalencia media durante los años 2009 y 2013: 7.52 por 100.000.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Por grupo etario la mayor proporción se encuentra entre los 40 y 50 años, con prevalencia estimada de 24.64 /100.000.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La regiones con mayores tasas fueron: Bogotá, Quindío y Risaralda</a:t>
            </a:r>
            <a:endParaRPr lang="es-CO" sz="2000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161BCA40-B44D-42CE-A9D9-035CCEA33E81}"/>
              </a:ext>
            </a:extLst>
          </p:cNvPr>
          <p:cNvSpPr txBox="1">
            <a:spLocks/>
          </p:cNvSpPr>
          <p:nvPr/>
        </p:nvSpPr>
        <p:spPr>
          <a:xfrm>
            <a:off x="569483" y="592985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Epidemiología</a:t>
            </a:r>
            <a:endParaRPr lang="es-CO" sz="4000" b="1" dirty="0">
              <a:latin typeface="+mn-lt"/>
            </a:endParaRPr>
          </a:p>
        </p:txBody>
      </p:sp>
      <p:pic>
        <p:nvPicPr>
          <p:cNvPr id="2" name="audio 13">
            <a:hlinkClick r:id="" action="ppaction://media"/>
            <a:extLst>
              <a:ext uri="{FF2B5EF4-FFF2-40B4-BE49-F238E27FC236}">
                <a16:creationId xmlns:a16="http://schemas.microsoft.com/office/drawing/2014/main" id="{301CB7FF-2260-45E7-9DBA-77B706ADE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5594" y="5968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6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3C907F68-1AF9-45DD-88B5-45E7274FF531}"/>
              </a:ext>
            </a:extLst>
          </p:cNvPr>
          <p:cNvSpPr txBox="1">
            <a:spLocks/>
          </p:cNvSpPr>
          <p:nvPr/>
        </p:nvSpPr>
        <p:spPr>
          <a:xfrm>
            <a:off x="-194030" y="5910294"/>
            <a:ext cx="9124950" cy="6862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s-ES_tradnl" sz="1200" dirty="0" err="1"/>
              <a:t>Belbasis</a:t>
            </a:r>
            <a:r>
              <a:rPr lang="es-ES_tradnl" sz="1200" dirty="0"/>
              <a:t> L, </a:t>
            </a:r>
            <a:r>
              <a:rPr lang="es-ES_tradnl" sz="1200" dirty="0" err="1"/>
              <a:t>Bellou</a:t>
            </a:r>
            <a:r>
              <a:rPr lang="es-ES_tradnl" sz="1200" dirty="0"/>
              <a:t> V, </a:t>
            </a:r>
            <a:r>
              <a:rPr lang="es-ES_tradnl" sz="1200" dirty="0" err="1"/>
              <a:t>Evangelou</a:t>
            </a:r>
            <a:r>
              <a:rPr lang="es-ES_tradnl" sz="1200" dirty="0"/>
              <a:t> E, </a:t>
            </a:r>
            <a:r>
              <a:rPr lang="es-ES_tradnl" sz="1200" dirty="0" err="1"/>
              <a:t>Ioannidis</a:t>
            </a:r>
            <a:r>
              <a:rPr lang="es-ES_tradnl" sz="1200" dirty="0"/>
              <a:t> JPA, </a:t>
            </a:r>
            <a:r>
              <a:rPr lang="es-ES_tradnl" sz="1200" dirty="0" err="1"/>
              <a:t>Tzoulaki</a:t>
            </a:r>
            <a:r>
              <a:rPr lang="es-ES_tradnl" sz="1200" dirty="0"/>
              <a:t> I. </a:t>
            </a:r>
            <a:r>
              <a:rPr lang="es-ES_tradnl" sz="1200" dirty="0" err="1"/>
              <a:t>Environmental</a:t>
            </a:r>
            <a:r>
              <a:rPr lang="es-ES_tradnl" sz="1200" dirty="0"/>
              <a:t> </a:t>
            </a:r>
            <a:r>
              <a:rPr lang="es-ES_tradnl" sz="1200" dirty="0" err="1"/>
              <a:t>risk</a:t>
            </a:r>
            <a:r>
              <a:rPr lang="es-ES_tradnl" sz="1200" dirty="0"/>
              <a:t> </a:t>
            </a:r>
            <a:r>
              <a:rPr lang="es-ES_tradnl" sz="1200" dirty="0" err="1"/>
              <a:t>factors</a:t>
            </a:r>
            <a:r>
              <a:rPr lang="es-ES_tradnl" sz="1200" dirty="0"/>
              <a:t> and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: </a:t>
            </a:r>
            <a:r>
              <a:rPr lang="es-ES_tradnl" sz="1200" dirty="0" err="1"/>
              <a:t>An</a:t>
            </a:r>
            <a:r>
              <a:rPr lang="es-ES_tradnl" sz="1200" dirty="0"/>
              <a:t> </a:t>
            </a:r>
            <a:r>
              <a:rPr lang="es-ES_tradnl" sz="1200" dirty="0" err="1"/>
              <a:t>umbrella</a:t>
            </a:r>
            <a:r>
              <a:rPr lang="es-ES_tradnl" sz="1200" dirty="0"/>
              <a:t> </a:t>
            </a:r>
            <a:r>
              <a:rPr lang="es-ES_tradnl" sz="1200" dirty="0" err="1"/>
              <a:t>review</a:t>
            </a:r>
            <a:r>
              <a:rPr lang="es-ES_tradnl" sz="1200" dirty="0"/>
              <a:t> </a:t>
            </a:r>
            <a:r>
              <a:rPr lang="es-ES_tradnl" sz="1200" dirty="0" err="1"/>
              <a:t>of</a:t>
            </a:r>
            <a:r>
              <a:rPr lang="es-ES_tradnl" sz="1200" dirty="0"/>
              <a:t> </a:t>
            </a:r>
            <a:r>
              <a:rPr lang="es-ES_tradnl" sz="1200" dirty="0" err="1"/>
              <a:t>systematic</a:t>
            </a:r>
            <a:r>
              <a:rPr lang="es-ES_tradnl" sz="1200" dirty="0"/>
              <a:t> </a:t>
            </a:r>
            <a:r>
              <a:rPr lang="es-ES_tradnl" sz="1200" dirty="0" err="1"/>
              <a:t>reviews</a:t>
            </a:r>
            <a:r>
              <a:rPr lang="es-ES_tradnl" sz="1200" dirty="0"/>
              <a:t> and meta-</a:t>
            </a:r>
            <a:r>
              <a:rPr lang="es-ES_tradnl" sz="1200" dirty="0" err="1"/>
              <a:t>analyses</a:t>
            </a:r>
            <a:r>
              <a:rPr lang="es-ES_tradnl" sz="1200" dirty="0"/>
              <a:t>. Lancet Neurol [Internet]. 2015;14(3):263–73.</a:t>
            </a:r>
            <a:endParaRPr lang="es-ES" sz="1200" dirty="0"/>
          </a:p>
          <a:p>
            <a:pPr algn="r">
              <a:defRPr/>
            </a:pPr>
            <a:r>
              <a:rPr lang="es-ES_tradnl" sz="1200" dirty="0"/>
              <a:t>Alonso A, Hernán MA. Temporal </a:t>
            </a:r>
            <a:r>
              <a:rPr lang="es-ES_tradnl" sz="1200" dirty="0" err="1"/>
              <a:t>trends</a:t>
            </a:r>
            <a:r>
              <a:rPr lang="es-ES_tradnl" sz="1200" dirty="0"/>
              <a:t> in </a:t>
            </a:r>
            <a:r>
              <a:rPr lang="es-ES_tradnl" sz="1200" dirty="0" err="1"/>
              <a:t>the</a:t>
            </a:r>
            <a:r>
              <a:rPr lang="es-ES_tradnl" sz="1200" dirty="0"/>
              <a:t> </a:t>
            </a:r>
            <a:r>
              <a:rPr lang="es-ES_tradnl" sz="1200" dirty="0" err="1"/>
              <a:t>incidence</a:t>
            </a:r>
            <a:r>
              <a:rPr lang="es-ES_tradnl" sz="1200" dirty="0"/>
              <a:t> </a:t>
            </a:r>
            <a:r>
              <a:rPr lang="es-ES_tradnl" sz="1200" dirty="0" err="1"/>
              <a:t>of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: A </a:t>
            </a:r>
            <a:r>
              <a:rPr lang="es-ES_tradnl" sz="1200" dirty="0" err="1"/>
              <a:t>systematic</a:t>
            </a:r>
            <a:r>
              <a:rPr lang="es-ES_tradnl" sz="1200" dirty="0"/>
              <a:t> </a:t>
            </a:r>
            <a:r>
              <a:rPr lang="es-ES_tradnl" sz="1200" dirty="0" err="1"/>
              <a:t>review</a:t>
            </a:r>
            <a:r>
              <a:rPr lang="es-ES_tradnl" sz="1200" dirty="0"/>
              <a:t>. </a:t>
            </a:r>
            <a:r>
              <a:rPr lang="es-ES_tradnl" sz="1200" dirty="0" err="1"/>
              <a:t>Neurology</a:t>
            </a:r>
            <a:r>
              <a:rPr lang="es-ES_tradnl" sz="1200" dirty="0"/>
              <a:t>. 2008;71(2):129–35. </a:t>
            </a:r>
            <a:endParaRPr lang="es-ES" sz="1200" dirty="0"/>
          </a:p>
          <a:p>
            <a:pPr algn="r"/>
            <a:endParaRPr lang="es-ES" sz="1200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14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64297" y="2488412"/>
            <a:ext cx="47320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EE6000"/>
              </a:buClr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Bahnschrift SemiBold SemiConden" panose="020B0502040204020203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E6000"/>
              </a:buClr>
              <a:buFont typeface="Wingdings" panose="05000000000000000000" pitchFamily="2" charset="2"/>
              <a:buChar char="§"/>
            </a:pP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grpSp>
        <p:nvGrpSpPr>
          <p:cNvPr id="18" name="Agrupar 10">
            <a:extLst>
              <a:ext uri="{FF2B5EF4-FFF2-40B4-BE49-F238E27FC236}">
                <a16:creationId xmlns:a16="http://schemas.microsoft.com/office/drawing/2014/main" id="{FB9EB6D8-F6CB-4772-96AF-3765B1E2A26B}"/>
              </a:ext>
            </a:extLst>
          </p:cNvPr>
          <p:cNvGrpSpPr/>
          <p:nvPr/>
        </p:nvGrpSpPr>
        <p:grpSpPr>
          <a:xfrm>
            <a:off x="5558154" y="1810922"/>
            <a:ext cx="1621684" cy="1734831"/>
            <a:chOff x="933912" y="1037799"/>
            <a:chExt cx="1388522" cy="1453602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3165E5CD-D28B-4AE0-BD6E-03DFCED05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4531" t="1" r="27904" b="58215"/>
            <a:stretch/>
          </p:blipFill>
          <p:spPr>
            <a:xfrm>
              <a:off x="933912" y="1037799"/>
              <a:ext cx="568469" cy="1084269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83D32D01-C1D6-40C3-BC98-529BF9B42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2124" t="4554" r="5965" b="58215"/>
            <a:stretch/>
          </p:blipFill>
          <p:spPr>
            <a:xfrm>
              <a:off x="1526581" y="1063757"/>
              <a:ext cx="795853" cy="1084270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1E335735-B69C-469E-9AF4-6597F4ABD9DB}"/>
                </a:ext>
              </a:extLst>
            </p:cNvPr>
            <p:cNvSpPr txBox="1"/>
            <p:nvPr/>
          </p:nvSpPr>
          <p:spPr>
            <a:xfrm>
              <a:off x="1076448" y="2122069"/>
              <a:ext cx="851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/>
                <a:t>2.3 :  1</a:t>
              </a:r>
            </a:p>
          </p:txBody>
        </p:sp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BFF718C5-288B-4D24-BC7D-D13C700A4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2649" y="1849473"/>
            <a:ext cx="2620112" cy="158170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7536623-332F-40FB-9BF9-4ADAA47F1C55}"/>
              </a:ext>
            </a:extLst>
          </p:cNvPr>
          <p:cNvSpPr/>
          <p:nvPr/>
        </p:nvSpPr>
        <p:spPr>
          <a:xfrm>
            <a:off x="1760456" y="4241201"/>
            <a:ext cx="3564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s-ES" dirty="0"/>
              <a:t>Etiología multifactorial: HLA-DRB1 del Complejo Mayor de Histocompatibilidad.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0037CC4-3EC5-4480-9D38-59AE5B353C33}"/>
              </a:ext>
            </a:extLst>
          </p:cNvPr>
          <p:cNvSpPr/>
          <p:nvPr/>
        </p:nvSpPr>
        <p:spPr>
          <a:xfrm>
            <a:off x="6923833" y="4102702"/>
            <a:ext cx="38322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dirty="0"/>
              <a:t>Infección por Epstein Barr (seropositividad IgG para Epstein-Barr tiene un OR 4.46, mononucleosis infecciosa 2.17)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E0D000-4E47-43ED-A044-9ADC85EBCFB6}"/>
              </a:ext>
            </a:extLst>
          </p:cNvPr>
          <p:cNvSpPr/>
          <p:nvPr/>
        </p:nvSpPr>
        <p:spPr>
          <a:xfrm>
            <a:off x="945510" y="2266542"/>
            <a:ext cx="33698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15 </a:t>
            </a:r>
            <a:r>
              <a:rPr lang="es-E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</a:t>
            </a:r>
            <a:r>
              <a:rPr lang="es-ES_tradn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45 años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0CE6DC1C-F256-4310-97FD-EDA20A181E6A}"/>
              </a:ext>
            </a:extLst>
          </p:cNvPr>
          <p:cNvSpPr txBox="1">
            <a:spLocks/>
          </p:cNvSpPr>
          <p:nvPr/>
        </p:nvSpPr>
        <p:spPr>
          <a:xfrm>
            <a:off x="863058" y="102883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Epidemiología</a:t>
            </a:r>
            <a:endParaRPr lang="es-CO" sz="4000" b="1" dirty="0">
              <a:latin typeface="+mn-lt"/>
            </a:endParaRPr>
          </a:p>
        </p:txBody>
      </p:sp>
      <p:pic>
        <p:nvPicPr>
          <p:cNvPr id="5" name="audio 14">
            <a:hlinkClick r:id="" action="ppaction://media"/>
            <a:extLst>
              <a:ext uri="{FF2B5EF4-FFF2-40B4-BE49-F238E27FC236}">
                <a16:creationId xmlns:a16="http://schemas.microsoft.com/office/drawing/2014/main" id="{52066D42-2678-453D-8B75-B5B30B34D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1940" y="5932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9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-10854" y="6672386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3C907F68-1AF9-45DD-88B5-45E7274FF531}"/>
              </a:ext>
            </a:extLst>
          </p:cNvPr>
          <p:cNvSpPr txBox="1">
            <a:spLocks/>
          </p:cNvSpPr>
          <p:nvPr/>
        </p:nvSpPr>
        <p:spPr>
          <a:xfrm>
            <a:off x="460077" y="5989281"/>
            <a:ext cx="8226723" cy="6862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s-ES_tradnl" sz="1200" dirty="0" err="1"/>
              <a:t>Polman</a:t>
            </a:r>
            <a:r>
              <a:rPr lang="es-ES_tradnl" sz="1200" dirty="0"/>
              <a:t> CH, </a:t>
            </a:r>
            <a:r>
              <a:rPr lang="es-ES_tradnl" sz="1200" dirty="0" err="1"/>
              <a:t>Reingold</a:t>
            </a:r>
            <a:r>
              <a:rPr lang="es-ES_tradnl" sz="1200" dirty="0"/>
              <a:t> SC, </a:t>
            </a:r>
            <a:r>
              <a:rPr lang="es-ES_tradnl" sz="1200" dirty="0" err="1"/>
              <a:t>Banwell</a:t>
            </a:r>
            <a:r>
              <a:rPr lang="es-ES_tradnl" sz="1200" dirty="0"/>
              <a:t> B, </a:t>
            </a:r>
            <a:r>
              <a:rPr lang="es-ES_tradnl" sz="1200" dirty="0" err="1"/>
              <a:t>Clanet</a:t>
            </a:r>
            <a:r>
              <a:rPr lang="es-ES_tradnl" sz="1200" dirty="0"/>
              <a:t> M, Cohen JA, </a:t>
            </a:r>
            <a:r>
              <a:rPr lang="es-ES_tradnl" sz="1200" dirty="0" err="1"/>
              <a:t>Filippi</a:t>
            </a:r>
            <a:r>
              <a:rPr lang="es-ES_tradnl" sz="1200" dirty="0"/>
              <a:t> M, et al. </a:t>
            </a:r>
            <a:r>
              <a:rPr lang="es-ES_tradnl" sz="1200" dirty="0" err="1"/>
              <a:t>Diagnostic</a:t>
            </a:r>
            <a:r>
              <a:rPr lang="es-ES_tradnl" sz="1200" dirty="0"/>
              <a:t> </a:t>
            </a:r>
            <a:r>
              <a:rPr lang="es-ES_tradnl" sz="1200" dirty="0" err="1"/>
              <a:t>criteria</a:t>
            </a:r>
            <a:r>
              <a:rPr lang="es-ES_tradnl" sz="1200" dirty="0"/>
              <a:t> </a:t>
            </a:r>
            <a:r>
              <a:rPr lang="es-ES_tradnl" sz="1200" dirty="0" err="1"/>
              <a:t>for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: 2010 </a:t>
            </a:r>
            <a:r>
              <a:rPr lang="es-ES_tradnl" sz="1200" dirty="0" err="1"/>
              <a:t>Revisions</a:t>
            </a:r>
            <a:r>
              <a:rPr lang="es-ES_tradnl" sz="1200" dirty="0"/>
              <a:t> </a:t>
            </a:r>
            <a:r>
              <a:rPr lang="es-ES_tradnl" sz="1200" dirty="0" err="1"/>
              <a:t>to</a:t>
            </a:r>
            <a:r>
              <a:rPr lang="es-ES_tradnl" sz="1200" dirty="0"/>
              <a:t> </a:t>
            </a:r>
            <a:r>
              <a:rPr lang="es-ES_tradnl" sz="1200" dirty="0" err="1"/>
              <a:t>the</a:t>
            </a:r>
            <a:r>
              <a:rPr lang="es-ES_tradnl" sz="1200" dirty="0"/>
              <a:t> McDonald </a:t>
            </a:r>
            <a:r>
              <a:rPr lang="es-ES_tradnl" sz="1200" dirty="0" err="1"/>
              <a:t>criteria</a:t>
            </a:r>
            <a:r>
              <a:rPr lang="es-ES_tradnl" sz="1200" dirty="0"/>
              <a:t>. Ann Neurol. 2011;69(2):292–302. </a:t>
            </a:r>
            <a:endParaRPr lang="en-US" sz="1200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15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199743" y="2527716"/>
            <a:ext cx="9738722" cy="2772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El diagnóstico de EM es principalmente clínico. La historia y el examen físico son la piedra angular.</a:t>
            </a:r>
          </a:p>
          <a:p>
            <a:endParaRPr lang="es-ES" sz="2400" dirty="0"/>
          </a:p>
          <a:p>
            <a:r>
              <a:rPr lang="es-ES" sz="2400" dirty="0"/>
              <a:t>Para estar seguros  que  el diagnóstico es EM, lo más importante es que el cuadro clínico no pueda ser explicado por ninguna otra enfermedad.</a:t>
            </a:r>
          </a:p>
          <a:p>
            <a:pPr algn="just">
              <a:lnSpc>
                <a:spcPts val="3500"/>
              </a:lnSpc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just">
              <a:lnSpc>
                <a:spcPts val="3500"/>
              </a:lnSpc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51202B3-4D50-48C4-8797-3B8118295B3D}"/>
              </a:ext>
            </a:extLst>
          </p:cNvPr>
          <p:cNvSpPr txBox="1">
            <a:spLocks/>
          </p:cNvSpPr>
          <p:nvPr/>
        </p:nvSpPr>
        <p:spPr>
          <a:xfrm>
            <a:off x="860238" y="406396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Diagnóstico</a:t>
            </a:r>
            <a:endParaRPr lang="es-CO" sz="4000" b="1" dirty="0">
              <a:latin typeface="+mn-lt"/>
            </a:endParaRPr>
          </a:p>
        </p:txBody>
      </p:sp>
      <p:pic>
        <p:nvPicPr>
          <p:cNvPr id="3" name="audio 15">
            <a:hlinkClick r:id="" action="ppaction://media"/>
            <a:extLst>
              <a:ext uri="{FF2B5EF4-FFF2-40B4-BE49-F238E27FC236}">
                <a16:creationId xmlns:a16="http://schemas.microsoft.com/office/drawing/2014/main" id="{C43B00A3-96E0-46D5-BB70-79C63DB9A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59509" y="5982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5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863058" y="102883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Diagnóstico</a:t>
            </a:r>
            <a:endParaRPr lang="es-CO" sz="4000" b="1" dirty="0"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67151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3C907F68-1AF9-45DD-88B5-45E7274FF531}"/>
              </a:ext>
            </a:extLst>
          </p:cNvPr>
          <p:cNvSpPr txBox="1">
            <a:spLocks/>
          </p:cNvSpPr>
          <p:nvPr/>
        </p:nvSpPr>
        <p:spPr>
          <a:xfrm>
            <a:off x="391494" y="6100999"/>
            <a:ext cx="7683362" cy="6862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1200" dirty="0" err="1"/>
              <a:t>Polman</a:t>
            </a:r>
            <a:r>
              <a:rPr lang="es-ES_tradnl" sz="1200" dirty="0"/>
              <a:t> CH, </a:t>
            </a:r>
            <a:r>
              <a:rPr lang="es-ES_tradnl" sz="1200" dirty="0" err="1"/>
              <a:t>Reingold</a:t>
            </a:r>
            <a:r>
              <a:rPr lang="es-ES_tradnl" sz="1200" dirty="0"/>
              <a:t> SC, </a:t>
            </a:r>
            <a:r>
              <a:rPr lang="es-ES_tradnl" sz="1200" dirty="0" err="1"/>
              <a:t>Banwell</a:t>
            </a:r>
            <a:r>
              <a:rPr lang="es-ES_tradnl" sz="1200" dirty="0"/>
              <a:t> B, </a:t>
            </a:r>
            <a:r>
              <a:rPr lang="es-ES_tradnl" sz="1200" dirty="0" err="1"/>
              <a:t>Clanet</a:t>
            </a:r>
            <a:r>
              <a:rPr lang="es-ES_tradnl" sz="1200" dirty="0"/>
              <a:t> M, Cohen JA, </a:t>
            </a:r>
            <a:r>
              <a:rPr lang="es-ES_tradnl" sz="1200" dirty="0" err="1"/>
              <a:t>Filippi</a:t>
            </a:r>
            <a:r>
              <a:rPr lang="es-ES_tradnl" sz="1200" dirty="0"/>
              <a:t> M, et al. </a:t>
            </a:r>
            <a:r>
              <a:rPr lang="es-ES_tradnl" sz="1200" dirty="0" err="1"/>
              <a:t>Diagnostic</a:t>
            </a:r>
            <a:r>
              <a:rPr lang="es-ES_tradnl" sz="1200" dirty="0"/>
              <a:t> </a:t>
            </a:r>
            <a:r>
              <a:rPr lang="es-ES_tradnl" sz="1200" dirty="0" err="1"/>
              <a:t>criteria</a:t>
            </a:r>
            <a:r>
              <a:rPr lang="es-ES_tradnl" sz="1200" dirty="0"/>
              <a:t> </a:t>
            </a:r>
            <a:r>
              <a:rPr lang="es-ES_tradnl" sz="1200" dirty="0" err="1"/>
              <a:t>for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: 2010 </a:t>
            </a:r>
            <a:r>
              <a:rPr lang="es-ES_tradnl" sz="1200" dirty="0" err="1"/>
              <a:t>Revisions</a:t>
            </a:r>
            <a:r>
              <a:rPr lang="es-ES_tradnl" sz="1200" dirty="0"/>
              <a:t> </a:t>
            </a:r>
            <a:r>
              <a:rPr lang="es-ES_tradnl" sz="1200" dirty="0" err="1"/>
              <a:t>to</a:t>
            </a:r>
            <a:r>
              <a:rPr lang="es-ES_tradnl" sz="1200" dirty="0"/>
              <a:t> </a:t>
            </a:r>
            <a:r>
              <a:rPr lang="es-ES_tradnl" sz="1200" dirty="0" err="1"/>
              <a:t>the</a:t>
            </a:r>
            <a:r>
              <a:rPr lang="es-ES_tradnl" sz="1200" dirty="0"/>
              <a:t> McDonald </a:t>
            </a:r>
            <a:r>
              <a:rPr lang="es-ES_tradnl" sz="1200" dirty="0" err="1"/>
              <a:t>criteria</a:t>
            </a:r>
            <a:r>
              <a:rPr lang="es-ES_tradnl" sz="1200" dirty="0"/>
              <a:t>. Ann Neurol. 2011;69(2):292–302. 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16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199743" y="2527716"/>
            <a:ext cx="9738722" cy="75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just">
              <a:lnSpc>
                <a:spcPts val="3500"/>
              </a:lnSpc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graphicFrame>
        <p:nvGraphicFramePr>
          <p:cNvPr id="13" name="Marcador de contenido 4">
            <a:extLst>
              <a:ext uri="{FF2B5EF4-FFF2-40B4-BE49-F238E27FC236}">
                <a16:creationId xmlns:a16="http://schemas.microsoft.com/office/drawing/2014/main" id="{8A158ABB-E4B3-40B7-BD5C-8E5B51AFD6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276626"/>
              </p:ext>
            </p:extLst>
          </p:nvPr>
        </p:nvGraphicFramePr>
        <p:xfrm>
          <a:off x="1830136" y="1259460"/>
          <a:ext cx="8340246" cy="4871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Rectángulo 17">
            <a:extLst>
              <a:ext uri="{FF2B5EF4-FFF2-40B4-BE49-F238E27FC236}">
                <a16:creationId xmlns:a16="http://schemas.microsoft.com/office/drawing/2014/main" id="{3B92888D-B493-4C32-B50C-82E29D1A468B}"/>
              </a:ext>
            </a:extLst>
          </p:cNvPr>
          <p:cNvSpPr/>
          <p:nvPr/>
        </p:nvSpPr>
        <p:spPr>
          <a:xfrm rot="16200000">
            <a:off x="-3102592" y="34073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" name="audio 16">
            <a:hlinkClick r:id="" action="ppaction://media"/>
            <a:extLst>
              <a:ext uri="{FF2B5EF4-FFF2-40B4-BE49-F238E27FC236}">
                <a16:creationId xmlns:a16="http://schemas.microsoft.com/office/drawing/2014/main" id="{21EBDA15-C07E-49BA-8A5F-3D67FF61C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43368" y="5932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5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84947E9-5886-7043-A69A-A0A5F95DA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411A797-8221-6641-B5FE-CBF598EE0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6407EE2-9BBE-4C40-BF58-178CAB17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5A88559-FC3A-C947-9295-2370EDF051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86B6DBE-B797-8C40-892B-C7BE4499C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D113725-01B5-7144-B25B-CF6E8646C8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4D067BC-8F58-2841-B041-CA38A667DD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E778E68-F4B2-F943-94BD-E4300AF071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7A42232-D71A-CD44-93B1-F6C2C2ADB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1B6BE0A-5984-5447-B9B3-22922A2D0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F6B650-4C1D-C04E-8FF5-09D9AF7B6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CE9118E-D916-E44D-984A-BFF02E1D3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B555A21-4D61-FC4C-947B-1179165EF5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16F9C97-43A1-374F-981B-4B6256CAF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6C2E129-0D45-DF4B-A9F2-4ED9B72D23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6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860238" y="424782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latin typeface="+mn-lt"/>
              </a:rPr>
              <a:t>Diagnóstico</a:t>
            </a:r>
            <a:endParaRPr lang="es-CO" b="1" dirty="0"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67151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3C907F68-1AF9-45DD-88B5-45E7274FF531}"/>
              </a:ext>
            </a:extLst>
          </p:cNvPr>
          <p:cNvSpPr txBox="1">
            <a:spLocks/>
          </p:cNvSpPr>
          <p:nvPr/>
        </p:nvSpPr>
        <p:spPr>
          <a:xfrm>
            <a:off x="0" y="6098635"/>
            <a:ext cx="10236533" cy="6862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s-ES_tradnl" sz="1200" dirty="0" err="1"/>
              <a:t>Filippi</a:t>
            </a:r>
            <a:r>
              <a:rPr lang="es-ES_tradnl" sz="1200" dirty="0"/>
              <a:t> M, Rocca MA, </a:t>
            </a:r>
            <a:r>
              <a:rPr lang="es-ES_tradnl" sz="1200" dirty="0" err="1"/>
              <a:t>Ciccarelli</a:t>
            </a:r>
            <a:r>
              <a:rPr lang="es-ES_tradnl" sz="1200" dirty="0"/>
              <a:t> O, De Stefano, </a:t>
            </a:r>
            <a:r>
              <a:rPr lang="es-ES_tradnl" sz="1200" dirty="0" err="1"/>
              <a:t>Evangelou</a:t>
            </a:r>
            <a:r>
              <a:rPr lang="es-ES_tradnl" sz="1200" dirty="0"/>
              <a:t> N, </a:t>
            </a:r>
            <a:r>
              <a:rPr lang="es-ES_tradnl" sz="1200" dirty="0" err="1"/>
              <a:t>Kappos</a:t>
            </a:r>
            <a:r>
              <a:rPr lang="es-ES_tradnl" sz="1200" dirty="0"/>
              <a:t> L, et al. MRI </a:t>
            </a:r>
            <a:r>
              <a:rPr lang="es-ES_tradnl" sz="1200" dirty="0" err="1"/>
              <a:t>Criteria</a:t>
            </a:r>
            <a:r>
              <a:rPr lang="es-ES_tradnl" sz="1200" dirty="0"/>
              <a:t> </a:t>
            </a:r>
            <a:r>
              <a:rPr lang="es-ES_tradnl" sz="1200" dirty="0" err="1"/>
              <a:t>for</a:t>
            </a:r>
            <a:r>
              <a:rPr lang="es-ES_tradnl" sz="1200" dirty="0"/>
              <a:t> </a:t>
            </a:r>
            <a:r>
              <a:rPr lang="es-ES_tradnl" sz="1200" dirty="0" err="1"/>
              <a:t>the</a:t>
            </a:r>
            <a:r>
              <a:rPr lang="es-ES_tradnl" sz="1200" dirty="0"/>
              <a:t> diagnosis </a:t>
            </a:r>
            <a:r>
              <a:rPr lang="es-ES_tradnl" sz="1200" dirty="0" err="1"/>
              <a:t>of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: MAGNIMS </a:t>
            </a:r>
            <a:r>
              <a:rPr lang="es-ES_tradnl" sz="1200" dirty="0" err="1"/>
              <a:t>consensus</a:t>
            </a:r>
            <a:r>
              <a:rPr lang="es-ES_tradnl" sz="1200" dirty="0"/>
              <a:t> </a:t>
            </a:r>
            <a:r>
              <a:rPr lang="es-ES_tradnl" sz="1200" dirty="0" err="1"/>
              <a:t>guidelines</a:t>
            </a:r>
            <a:r>
              <a:rPr lang="es-ES_tradnl" sz="1200" dirty="0"/>
              <a:t>. Lancet Neurol. 2016;15(3):292–303.</a:t>
            </a:r>
          </a:p>
          <a:p>
            <a:pPr algn="r">
              <a:defRPr/>
            </a:pPr>
            <a:r>
              <a:rPr lang="es-ES_tradnl" sz="1200" dirty="0"/>
              <a:t>. </a:t>
            </a:r>
            <a:endParaRPr lang="en-US" sz="1200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17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225969" y="1954070"/>
            <a:ext cx="9738722" cy="381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s-ES" sz="2400" dirty="0"/>
              <a:t>E</a:t>
            </a:r>
            <a:r>
              <a:rPr lang="en-US" sz="2400" dirty="0" err="1"/>
              <a:t>videncia</a:t>
            </a:r>
            <a:r>
              <a:rPr lang="en-US" sz="2400" dirty="0"/>
              <a:t> de </a:t>
            </a:r>
            <a:r>
              <a:rPr lang="en-US" sz="2400" dirty="0" err="1"/>
              <a:t>diseminación</a:t>
            </a:r>
            <a:r>
              <a:rPr lang="en-US" sz="2400" dirty="0"/>
              <a:t> de la </a:t>
            </a:r>
            <a:r>
              <a:rPr lang="en-US" sz="2400" dirty="0" err="1"/>
              <a:t>enfermedad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espacio</a:t>
            </a:r>
            <a:r>
              <a:rPr lang="en-US" sz="2400" dirty="0"/>
              <a:t> y </a:t>
            </a:r>
            <a:r>
              <a:rPr lang="en-US" sz="2400" dirty="0" err="1"/>
              <a:t>tiempo</a:t>
            </a:r>
            <a:r>
              <a:rPr lang="en-US" sz="2400" dirty="0"/>
              <a:t>, </a:t>
            </a:r>
            <a:r>
              <a:rPr lang="en-US" sz="2400" dirty="0" err="1"/>
              <a:t>excluyendo</a:t>
            </a:r>
            <a:r>
              <a:rPr lang="en-US" sz="2400" dirty="0"/>
              <a:t> </a:t>
            </a:r>
            <a:r>
              <a:rPr lang="en-US" sz="2400" dirty="0" err="1"/>
              <a:t>todas</a:t>
            </a:r>
            <a:r>
              <a:rPr lang="en-US" sz="2400" dirty="0"/>
              <a:t> </a:t>
            </a:r>
            <a:r>
              <a:rPr lang="en-US" sz="2400" dirty="0" err="1"/>
              <a:t>aquellas</a:t>
            </a:r>
            <a:r>
              <a:rPr lang="en-US" sz="2400" dirty="0"/>
              <a:t> </a:t>
            </a:r>
            <a:r>
              <a:rPr lang="en-US" sz="2400" dirty="0" err="1"/>
              <a:t>patologías</a:t>
            </a:r>
            <a:r>
              <a:rPr lang="en-US" sz="2400" dirty="0"/>
              <a:t> que </a:t>
            </a:r>
            <a:r>
              <a:rPr lang="en-US" sz="2400" dirty="0" err="1"/>
              <a:t>pueden</a:t>
            </a:r>
            <a:r>
              <a:rPr lang="en-US" sz="2400" dirty="0"/>
              <a:t> </a:t>
            </a:r>
            <a:r>
              <a:rPr lang="en-US" sz="2400" dirty="0" err="1"/>
              <a:t>imitar</a:t>
            </a:r>
            <a:r>
              <a:rPr lang="en-US" sz="2400" dirty="0"/>
              <a:t> los </a:t>
            </a:r>
            <a:r>
              <a:rPr lang="en-US" sz="2400" dirty="0" err="1"/>
              <a:t>hallazgos</a:t>
            </a:r>
            <a:r>
              <a:rPr lang="en-US" sz="2400" dirty="0"/>
              <a:t> </a:t>
            </a:r>
            <a:r>
              <a:rPr lang="en-US" sz="2400" dirty="0" err="1"/>
              <a:t>imagenológicos</a:t>
            </a:r>
            <a:r>
              <a:rPr lang="en-US" sz="2400" dirty="0"/>
              <a:t> de EM.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Presencia</a:t>
            </a:r>
            <a:r>
              <a:rPr lang="en-US" sz="2400" dirty="0"/>
              <a:t> de </a:t>
            </a:r>
            <a:r>
              <a:rPr lang="en-US" sz="2400" dirty="0" err="1"/>
              <a:t>lesiones</a:t>
            </a:r>
            <a:r>
              <a:rPr lang="en-US" sz="2400" dirty="0"/>
              <a:t> </a:t>
            </a:r>
            <a:r>
              <a:rPr lang="en-US" sz="2400" dirty="0" err="1"/>
              <a:t>focales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la </a:t>
            </a:r>
            <a:r>
              <a:rPr lang="en-US" sz="2400" dirty="0" err="1"/>
              <a:t>sustancia</a:t>
            </a:r>
            <a:r>
              <a:rPr lang="en-US" sz="2400" dirty="0"/>
              <a:t> </a:t>
            </a:r>
            <a:r>
              <a:rPr lang="en-US" sz="2400" dirty="0" err="1"/>
              <a:t>blanca</a:t>
            </a:r>
            <a:r>
              <a:rPr lang="en-US" sz="2400" dirty="0"/>
              <a:t> del </a:t>
            </a:r>
            <a:r>
              <a:rPr lang="en-US" sz="2400" dirty="0" err="1"/>
              <a:t>sistema</a:t>
            </a:r>
            <a:r>
              <a:rPr lang="en-US" sz="2400" dirty="0"/>
              <a:t> </a:t>
            </a:r>
            <a:r>
              <a:rPr lang="en-US" sz="2400" dirty="0" err="1"/>
              <a:t>nervioso</a:t>
            </a:r>
            <a:r>
              <a:rPr lang="en-US" sz="2400" dirty="0"/>
              <a:t> central, </a:t>
            </a:r>
            <a:r>
              <a:rPr lang="en-US" sz="2400" dirty="0" err="1"/>
              <a:t>ubicadas</a:t>
            </a:r>
            <a:r>
              <a:rPr lang="en-US" sz="2400" dirty="0"/>
              <a:t> de forma </a:t>
            </a:r>
            <a:r>
              <a:rPr lang="en-US" sz="2400" dirty="0" err="1"/>
              <a:t>asimétrica</a:t>
            </a:r>
            <a:r>
              <a:rPr lang="en-US" sz="2400" dirty="0"/>
              <a:t>  entre los dos </a:t>
            </a:r>
            <a:r>
              <a:rPr lang="en-US" sz="2400" dirty="0" err="1"/>
              <a:t>hemisferios</a:t>
            </a:r>
            <a:r>
              <a:rPr lang="en-US" sz="2400" dirty="0"/>
              <a:t>,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la </a:t>
            </a:r>
            <a:r>
              <a:rPr lang="en-US" sz="2400" dirty="0" err="1"/>
              <a:t>sustancia</a:t>
            </a:r>
            <a:r>
              <a:rPr lang="en-US" sz="2400" dirty="0"/>
              <a:t> </a:t>
            </a:r>
            <a:r>
              <a:rPr lang="en-US" sz="2400" dirty="0" err="1"/>
              <a:t>blanca</a:t>
            </a:r>
            <a:r>
              <a:rPr lang="en-US" sz="2400" dirty="0"/>
              <a:t> periventricular, </a:t>
            </a:r>
            <a:r>
              <a:rPr lang="en-US" sz="2400" dirty="0" err="1"/>
              <a:t>yuxtacortical</a:t>
            </a:r>
            <a:r>
              <a:rPr lang="en-US" sz="2400" dirty="0"/>
              <a:t>, </a:t>
            </a:r>
            <a:r>
              <a:rPr lang="en-US" sz="2400" dirty="0" err="1"/>
              <a:t>cuerpo</a:t>
            </a:r>
            <a:r>
              <a:rPr lang="en-US" sz="2400" dirty="0"/>
              <a:t> </a:t>
            </a:r>
            <a:r>
              <a:rPr lang="en-US" sz="2400" dirty="0" err="1"/>
              <a:t>calloso</a:t>
            </a:r>
            <a:r>
              <a:rPr lang="en-US" sz="2400" dirty="0"/>
              <a:t>, </a:t>
            </a:r>
            <a:r>
              <a:rPr lang="en-US" sz="2400" dirty="0" err="1"/>
              <a:t>así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areas </a:t>
            </a:r>
            <a:r>
              <a:rPr lang="en-US" sz="2400" dirty="0" err="1"/>
              <a:t>infratentoriales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cerebelo</a:t>
            </a:r>
            <a:r>
              <a:rPr lang="en-US" sz="2400" dirty="0"/>
              <a:t>, </a:t>
            </a:r>
            <a:r>
              <a:rPr lang="en-US" sz="2400" dirty="0" err="1"/>
              <a:t>tallo</a:t>
            </a:r>
            <a:r>
              <a:rPr lang="en-US" sz="2400" dirty="0"/>
              <a:t> cerebral y </a:t>
            </a:r>
            <a:r>
              <a:rPr lang="en-US" sz="2400" dirty="0" err="1"/>
              <a:t>médula</a:t>
            </a:r>
            <a:r>
              <a:rPr lang="en-US" sz="2400" dirty="0"/>
              <a:t> </a:t>
            </a:r>
            <a:r>
              <a:rPr lang="en-US" sz="2400" dirty="0" err="1"/>
              <a:t>espinal</a:t>
            </a:r>
            <a:r>
              <a:rPr lang="en-US" sz="2400" dirty="0"/>
              <a:t>.</a:t>
            </a:r>
          </a:p>
          <a:p>
            <a:pPr algn="just">
              <a:lnSpc>
                <a:spcPts val="3500"/>
              </a:lnSpc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audio 17-[AudioTrimmer.com]">
            <a:hlinkClick r:id="" action="ppaction://media"/>
            <a:extLst>
              <a:ext uri="{FF2B5EF4-FFF2-40B4-BE49-F238E27FC236}">
                <a16:creationId xmlns:a16="http://schemas.microsoft.com/office/drawing/2014/main" id="{A91306D5-5CB6-4271-8B1E-7D9822412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55806" y="6045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6E2A3D-519E-4425-9EA8-0181D5393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b="1" dirty="0"/>
              <a:t>Diagnóstico de EM</a:t>
            </a:r>
            <a:endParaRPr lang="es-CO" b="1" dirty="0"/>
          </a:p>
        </p:txBody>
      </p:sp>
      <p:pic>
        <p:nvPicPr>
          <p:cNvPr id="4" name="Marcador de contenido 3" descr="Captura de pantalla 2018-07-02 a las 2.56.18 p.m..png">
            <a:extLst>
              <a:ext uri="{FF2B5EF4-FFF2-40B4-BE49-F238E27FC236}">
                <a16:creationId xmlns:a16="http://schemas.microsoft.com/office/drawing/2014/main" id="{01DF1B46-2773-4571-AE8A-FB0D54A6E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68" y="1565278"/>
            <a:ext cx="3124444" cy="1799116"/>
          </a:xfrm>
          <a:prstGeom prst="rect">
            <a:avLst/>
          </a:prstGeom>
        </p:spPr>
      </p:pic>
      <p:pic>
        <p:nvPicPr>
          <p:cNvPr id="8" name="Marcador de contenido 3" descr="Captura de pantalla 2018-07-02 a las 2.55.07 p.m..png">
            <a:extLst>
              <a:ext uri="{FF2B5EF4-FFF2-40B4-BE49-F238E27FC236}">
                <a16:creationId xmlns:a16="http://schemas.microsoft.com/office/drawing/2014/main" id="{388E97E9-799A-4DC3-BBED-7CF2A1C43E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r="1114" b="106"/>
          <a:stretch/>
        </p:blipFill>
        <p:spPr>
          <a:xfrm>
            <a:off x="6339699" y="1563720"/>
            <a:ext cx="2903908" cy="1761601"/>
          </a:xfrm>
          <a:prstGeom prst="rect">
            <a:avLst/>
          </a:prstGeom>
        </p:spPr>
      </p:pic>
      <p:pic>
        <p:nvPicPr>
          <p:cNvPr id="10" name="Imagen 9" descr="Captura de pantalla 2018-07-02 a las 2.58.01 p.m..png">
            <a:extLst>
              <a:ext uri="{FF2B5EF4-FFF2-40B4-BE49-F238E27FC236}">
                <a16:creationId xmlns:a16="http://schemas.microsoft.com/office/drawing/2014/main" id="{A7A70190-76C7-40E4-BF23-5803BE7ACC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19" y="3444769"/>
            <a:ext cx="3180842" cy="2828864"/>
          </a:xfrm>
          <a:prstGeom prst="rect">
            <a:avLst/>
          </a:prstGeom>
        </p:spPr>
      </p:pic>
      <p:pic>
        <p:nvPicPr>
          <p:cNvPr id="12" name="Imagen 11" descr="Captura de pantalla 2018-07-02 a las 2.59.03 p.m..png">
            <a:extLst>
              <a:ext uri="{FF2B5EF4-FFF2-40B4-BE49-F238E27FC236}">
                <a16:creationId xmlns:a16="http://schemas.microsoft.com/office/drawing/2014/main" id="{50A879BF-7A68-4E91-B648-615EB6A764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17" y="3364394"/>
            <a:ext cx="2685915" cy="300579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C20353EB-4E0A-4681-AFA1-D8F92B0D4AE9}"/>
              </a:ext>
            </a:extLst>
          </p:cNvPr>
          <p:cNvSpPr/>
          <p:nvPr/>
        </p:nvSpPr>
        <p:spPr>
          <a:xfrm>
            <a:off x="212012" y="634740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200" dirty="0"/>
              <a:t>Rovira A. Resonancia magnética en el </a:t>
            </a:r>
            <a:r>
              <a:rPr lang="es-ES_tradnl" sz="1200" dirty="0" err="1"/>
              <a:t>diagnostic</a:t>
            </a:r>
            <a:r>
              <a:rPr lang="es-ES_tradnl" sz="1200" dirty="0"/>
              <a:t> de la esclerosis </a:t>
            </a:r>
            <a:r>
              <a:rPr lang="es-ES_tradnl" sz="1200" dirty="0" err="1"/>
              <a:t>multiple</a:t>
            </a:r>
            <a:r>
              <a:rPr lang="es-ES_tradnl" sz="1200" dirty="0"/>
              <a:t>. </a:t>
            </a:r>
            <a:r>
              <a:rPr lang="es-ES_tradnl" sz="1200" dirty="0" err="1"/>
              <a:t>Radiologia</a:t>
            </a:r>
            <a:r>
              <a:rPr lang="es-ES_tradnl" sz="1200" dirty="0"/>
              <a:t> [Internet]. 2001;43(10):465–77</a:t>
            </a:r>
            <a:endParaRPr lang="es-ES" sz="12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4F1FDBE-56EB-43C5-8659-A1E95D38188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1" name="Imagen 10" descr="Captura de pantalla 2018-08-03 a las 5.46.48 p.m..png">
            <a:extLst>
              <a:ext uri="{FF2B5EF4-FFF2-40B4-BE49-F238E27FC236}">
                <a16:creationId xmlns:a16="http://schemas.microsoft.com/office/drawing/2014/main" id="{1021A0AC-DBA3-46A2-84DB-8F39341DA8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4A058BF-E6E9-48FF-9CC7-977F7B8AA180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18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B7253E9-BD4C-416B-A6A8-BFF6CBBBB5E6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A11C5C6-EFDD-4B79-B290-A0BECF8D0540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2FBD62C-909B-4A61-BDD5-928538BFD415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2956F70-93CB-4DE9-84ED-4F7E274D423D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" name="audio 18">
            <a:hlinkClick r:id="" action="ppaction://media"/>
            <a:extLst>
              <a:ext uri="{FF2B5EF4-FFF2-40B4-BE49-F238E27FC236}">
                <a16:creationId xmlns:a16="http://schemas.microsoft.com/office/drawing/2014/main" id="{8C075421-8F03-4D48-9EA6-B4DC99099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0175" y="6062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4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Captura de pantalla 2018-07-02 a las 1.22.18 p.m..pn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17" b="-6595"/>
          <a:stretch/>
        </p:blipFill>
        <p:spPr>
          <a:xfrm>
            <a:off x="1056226" y="1714617"/>
            <a:ext cx="10710327" cy="3831165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901700" y="825418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>
                <a:latin typeface="+mn-lt"/>
              </a:rPr>
              <a:t>Criterios McDonald 2017</a:t>
            </a:r>
          </a:p>
        </p:txBody>
      </p:sp>
      <p:sp>
        <p:nvSpPr>
          <p:cNvPr id="2" name="Rectángulo 1">
            <a:hlinkClick r:id="rId6"/>
          </p:cNvPr>
          <p:cNvSpPr/>
          <p:nvPr/>
        </p:nvSpPr>
        <p:spPr>
          <a:xfrm>
            <a:off x="95534" y="6078185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100" dirty="0"/>
              <a:t>Thompson AJ, </a:t>
            </a:r>
            <a:r>
              <a:rPr lang="es-ES_tradnl" sz="1100" dirty="0" err="1"/>
              <a:t>Banwell</a:t>
            </a:r>
            <a:r>
              <a:rPr lang="es-ES_tradnl" sz="1100" dirty="0"/>
              <a:t> BL, </a:t>
            </a:r>
            <a:r>
              <a:rPr lang="es-ES_tradnl" sz="1100" dirty="0" err="1"/>
              <a:t>Barkhof</a:t>
            </a:r>
            <a:r>
              <a:rPr lang="es-ES_tradnl" sz="1100" dirty="0"/>
              <a:t> F, Carroll WM, </a:t>
            </a:r>
            <a:r>
              <a:rPr lang="es-ES_tradnl" sz="1100" dirty="0" err="1"/>
              <a:t>Coetzee</a:t>
            </a:r>
            <a:r>
              <a:rPr lang="es-ES_tradnl" sz="1100" dirty="0"/>
              <a:t> T, </a:t>
            </a:r>
            <a:r>
              <a:rPr lang="es-ES_tradnl" sz="1100" dirty="0" err="1"/>
              <a:t>Comi</a:t>
            </a:r>
            <a:r>
              <a:rPr lang="es-ES_tradnl" sz="1100" dirty="0"/>
              <a:t> G, et al. Diagnosis of </a:t>
            </a:r>
            <a:r>
              <a:rPr lang="es-ES_tradnl" sz="1100" dirty="0" err="1"/>
              <a:t>multiple</a:t>
            </a:r>
            <a:r>
              <a:rPr lang="es-ES_tradnl" sz="1100" dirty="0"/>
              <a:t> </a:t>
            </a:r>
            <a:r>
              <a:rPr lang="es-ES_tradnl" sz="1100" dirty="0" err="1"/>
              <a:t>sclerosis</a:t>
            </a:r>
            <a:r>
              <a:rPr lang="es-ES_tradnl" sz="1100" dirty="0"/>
              <a:t>: 2017 </a:t>
            </a:r>
            <a:r>
              <a:rPr lang="es-ES_tradnl" sz="1100" dirty="0" err="1"/>
              <a:t>revisions</a:t>
            </a:r>
            <a:r>
              <a:rPr lang="es-ES_tradnl" sz="1100" dirty="0"/>
              <a:t> of </a:t>
            </a:r>
            <a:r>
              <a:rPr lang="es-ES_tradnl" sz="1100" dirty="0" err="1"/>
              <a:t>the</a:t>
            </a:r>
            <a:r>
              <a:rPr lang="es-ES_tradnl" sz="1100" dirty="0"/>
              <a:t> McDonald </a:t>
            </a:r>
            <a:r>
              <a:rPr lang="es-ES_tradnl" sz="1100" dirty="0" err="1"/>
              <a:t>criteria</a:t>
            </a:r>
            <a:r>
              <a:rPr lang="es-ES_tradnl" sz="1100" dirty="0"/>
              <a:t>. </a:t>
            </a:r>
            <a:r>
              <a:rPr lang="es-ES_tradnl" sz="1100" dirty="0" err="1"/>
              <a:t>Lancet</a:t>
            </a:r>
            <a:r>
              <a:rPr lang="es-ES_tradnl" sz="1100" dirty="0"/>
              <a:t> </a:t>
            </a:r>
            <a:r>
              <a:rPr lang="es-ES_tradnl" sz="1100" dirty="0" err="1"/>
              <a:t>Neurol</a:t>
            </a:r>
            <a:r>
              <a:rPr lang="es-ES_tradnl" sz="1100" dirty="0"/>
              <a:t>. 2018;17(2):162–73. </a:t>
            </a:r>
            <a:endParaRPr lang="es-ES" sz="11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96F5B6E-57CB-4B6D-B610-1B3613F8992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05BFB333-717E-4187-B717-21983D9F2D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159C5E2-A547-44EB-9A54-721877FFADCD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19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D683457-8865-44AA-A953-F7E517238085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1E28312-AE87-4DE4-A019-A6A798CFFA1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91B4C06-B74B-40EB-87BA-44C66F8F81F4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F9393F9-96B5-45A3-B00D-25571EC9FD98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" name="audio 19">
            <a:hlinkClick r:id="" action="ppaction://media"/>
            <a:extLst>
              <a:ext uri="{FF2B5EF4-FFF2-40B4-BE49-F238E27FC236}">
                <a16:creationId xmlns:a16="http://schemas.microsoft.com/office/drawing/2014/main" id="{12724432-9D82-4A96-9DC2-9B7A15117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55806" y="6036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0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44"/>
    </mc:Choice>
    <mc:Fallback xmlns="">
      <p:transition xmlns:p14="http://schemas.microsoft.com/office/powerpoint/2010/main" spd="slow" advTm="34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734510" y="102883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dirty="0">
                <a:solidFill>
                  <a:srgbClr val="FF6600"/>
                </a:solidFill>
                <a:latin typeface="Bahnschrift SemiBold SemiConden" panose="020B0502040204020203" pitchFamily="34" charset="0"/>
              </a:rPr>
              <a:t>CONTENIDO</a:t>
            </a:r>
            <a:endParaRPr lang="es-CO" sz="4800" dirty="0">
              <a:solidFill>
                <a:srgbClr val="FF66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2B5FF03B-9100-4823-B6CB-7107FC9E2D26}"/>
              </a:ext>
            </a:extLst>
          </p:cNvPr>
          <p:cNvGrpSpPr/>
          <p:nvPr/>
        </p:nvGrpSpPr>
        <p:grpSpPr>
          <a:xfrm>
            <a:off x="837145" y="1403310"/>
            <a:ext cx="7424147" cy="4662853"/>
            <a:chOff x="810200" y="1327132"/>
            <a:chExt cx="7424147" cy="4662853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8D0F7EA4-0C6C-4A36-BA73-EB4ECC84DF5D}"/>
                </a:ext>
              </a:extLst>
            </p:cNvPr>
            <p:cNvSpPr/>
            <p:nvPr/>
          </p:nvSpPr>
          <p:spPr>
            <a:xfrm>
              <a:off x="837352" y="4958540"/>
              <a:ext cx="7396994" cy="1031445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FF7EFE88-8680-4EB3-B346-A671FDE9FE09}"/>
                </a:ext>
              </a:extLst>
            </p:cNvPr>
            <p:cNvSpPr/>
            <p:nvPr/>
          </p:nvSpPr>
          <p:spPr>
            <a:xfrm>
              <a:off x="810200" y="3737991"/>
              <a:ext cx="7396994" cy="1031445"/>
            </a:xfrm>
            <a:prstGeom prst="rect">
              <a:avLst/>
            </a:prstGeom>
            <a:solidFill>
              <a:srgbClr val="682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C</a:t>
              </a:r>
              <a:endParaRPr lang="es-CO" dirty="0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A8B0B25E-611F-48AE-974D-A58ED2A2E88F}"/>
                </a:ext>
              </a:extLst>
            </p:cNvPr>
            <p:cNvSpPr/>
            <p:nvPr/>
          </p:nvSpPr>
          <p:spPr>
            <a:xfrm>
              <a:off x="810200" y="2520774"/>
              <a:ext cx="7396994" cy="1031445"/>
            </a:xfrm>
            <a:prstGeom prst="rect">
              <a:avLst/>
            </a:prstGeom>
            <a:solidFill>
              <a:srgbClr val="B04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A6149AE6-767F-4270-B33E-3A907FC7DFE9}"/>
                </a:ext>
              </a:extLst>
            </p:cNvPr>
            <p:cNvSpPr/>
            <p:nvPr/>
          </p:nvSpPr>
          <p:spPr>
            <a:xfrm>
              <a:off x="810201" y="1327132"/>
              <a:ext cx="7396994" cy="1031445"/>
            </a:xfrm>
            <a:prstGeom prst="rect">
              <a:avLst/>
            </a:prstGeom>
            <a:solidFill>
              <a:srgbClr val="EE6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D427B4F-9798-4373-9B93-9EDB58FD973A}"/>
                </a:ext>
              </a:extLst>
            </p:cNvPr>
            <p:cNvSpPr txBox="1"/>
            <p:nvPr/>
          </p:nvSpPr>
          <p:spPr>
            <a:xfrm>
              <a:off x="837352" y="1529637"/>
              <a:ext cx="73426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3600" dirty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GENERALIDADES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1DE07003-BB6D-437E-A306-25CA94A10211}"/>
                </a:ext>
              </a:extLst>
            </p:cNvPr>
            <p:cNvSpPr txBox="1"/>
            <p:nvPr/>
          </p:nvSpPr>
          <p:spPr>
            <a:xfrm>
              <a:off x="891658" y="2714899"/>
              <a:ext cx="73426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lvl="0">
                <a:defRPr sz="3600">
                  <a:solidFill>
                    <a:schemeClr val="bg1"/>
                  </a:solidFill>
                  <a:latin typeface="Bahnschrift SemiBold SemiConden" panose="020B0502040204020203" pitchFamily="34" charset="0"/>
                </a:defRPr>
              </a:lvl1pPr>
            </a:lstStyle>
            <a:p>
              <a:r>
                <a:rPr lang="pt-BR" dirty="0"/>
                <a:t>SÍNTOMAS ASOCIADOS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CAF76295-F667-4E14-B114-A3F61DBA48DF}"/>
                </a:ext>
              </a:extLst>
            </p:cNvPr>
            <p:cNvSpPr txBox="1"/>
            <p:nvPr/>
          </p:nvSpPr>
          <p:spPr>
            <a:xfrm>
              <a:off x="891657" y="3915318"/>
              <a:ext cx="73426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3600" dirty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DOLOR NEUROPÁTICO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936AF9B6-CA37-4DBA-8166-F7C61D2A3D3F}"/>
                </a:ext>
              </a:extLst>
            </p:cNvPr>
            <p:cNvSpPr txBox="1"/>
            <p:nvPr/>
          </p:nvSpPr>
          <p:spPr>
            <a:xfrm>
              <a:off x="891656" y="5151291"/>
              <a:ext cx="73426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3600" dirty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TRATAMIENTO</a:t>
              </a:r>
            </a:p>
          </p:txBody>
        </p:sp>
      </p:grpSp>
      <p:sp>
        <p:nvSpPr>
          <p:cNvPr id="29" name="Título 1">
            <a:extLst>
              <a:ext uri="{FF2B5EF4-FFF2-40B4-BE49-F238E27FC236}">
                <a16:creationId xmlns:a16="http://schemas.microsoft.com/office/drawing/2014/main" id="{3C907F68-1AF9-45DD-88B5-45E7274FF531}"/>
              </a:ext>
            </a:extLst>
          </p:cNvPr>
          <p:cNvSpPr txBox="1">
            <a:spLocks/>
          </p:cNvSpPr>
          <p:nvPr/>
        </p:nvSpPr>
        <p:spPr>
          <a:xfrm>
            <a:off x="6997295" y="6170136"/>
            <a:ext cx="4948918" cy="6862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sz="1600" i="1" dirty="0">
              <a:solidFill>
                <a:schemeClr val="tx1">
                  <a:lumMod val="65000"/>
                  <a:lumOff val="35000"/>
                </a:schemeClr>
              </a:solidFill>
              <a:latin typeface="3ds" panose="02000503020000020004" pitchFamily="2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2</a:t>
            </a:r>
          </a:p>
        </p:txBody>
      </p:sp>
      <p:pic>
        <p:nvPicPr>
          <p:cNvPr id="2" name="audio 2">
            <a:hlinkClick r:id="" action="ppaction://media"/>
            <a:extLst>
              <a:ext uri="{FF2B5EF4-FFF2-40B4-BE49-F238E27FC236}">
                <a16:creationId xmlns:a16="http://schemas.microsoft.com/office/drawing/2014/main" id="{432557AC-36A1-4CA9-91A2-2F68735BD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09899" y="5965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0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57654" y="1356065"/>
            <a:ext cx="7521420" cy="3682770"/>
          </a:xfrm>
        </p:spPr>
        <p:txBody>
          <a:bodyPr>
            <a:noAutofit/>
          </a:bodyPr>
          <a:lstStyle/>
          <a:p>
            <a:pPr>
              <a:buAutoNum type="arabicPeriod"/>
            </a:pPr>
            <a:r>
              <a:rPr lang="es-ES_tradnl" sz="1100" dirty="0"/>
              <a:t>En la siguiente pregunta, usted deberá llenar cada uno de los espacios hasta definir completamente EM, con las palabras abajo mencionadas.</a:t>
            </a:r>
          </a:p>
          <a:p>
            <a:pPr marL="0" indent="0">
              <a:buNone/>
            </a:pPr>
            <a:endParaRPr lang="es-ES_tradnl" sz="1100" dirty="0"/>
          </a:p>
          <a:p>
            <a:pPr marL="0" indent="0">
              <a:buNone/>
            </a:pPr>
            <a:r>
              <a:rPr lang="es-ES_tradnl" sz="1100" dirty="0"/>
              <a:t>La  Esclerosis Múltiple es una </a:t>
            </a:r>
            <a:r>
              <a:rPr lang="es-ES_tradnl" sz="1100" u="sng" dirty="0"/>
              <a:t>__________</a:t>
            </a:r>
            <a:r>
              <a:rPr lang="es-ES_tradnl" sz="1100" dirty="0"/>
              <a:t> adquirida mediada por  </a:t>
            </a:r>
            <a:r>
              <a:rPr lang="es-ES_tradnl" sz="1100" u="sng" dirty="0"/>
              <a:t>_______</a:t>
            </a:r>
            <a:r>
              <a:rPr lang="es-ES_tradnl" sz="1100" dirty="0"/>
              <a:t> que ocurre a nivel del_________________</a:t>
            </a:r>
            <a:r>
              <a:rPr lang="es-ES_tradnl" sz="1100" u="sng" dirty="0"/>
              <a:t>,</a:t>
            </a:r>
            <a:r>
              <a:rPr lang="es-ES_tradnl" sz="1100" dirty="0"/>
              <a:t> se caracteriza por_________</a:t>
            </a:r>
            <a:r>
              <a:rPr lang="es-ES_tradnl" sz="1100" u="sng" dirty="0"/>
              <a:t>,</a:t>
            </a:r>
            <a:r>
              <a:rPr lang="es-ES_tradnl" sz="1100" dirty="0"/>
              <a:t> </a:t>
            </a:r>
            <a:r>
              <a:rPr lang="es-ES_tradnl" sz="1100" u="sng" dirty="0"/>
              <a:t>________</a:t>
            </a:r>
            <a:r>
              <a:rPr lang="es-ES_tradnl" sz="1100" dirty="0"/>
              <a:t> y __________   _______</a:t>
            </a:r>
            <a:endParaRPr lang="es-ES" sz="1100" dirty="0"/>
          </a:p>
          <a:p>
            <a:endParaRPr lang="es-ES" sz="1100" dirty="0"/>
          </a:p>
          <a:p>
            <a:pPr marL="0" indent="0">
              <a:buNone/>
            </a:pPr>
            <a:r>
              <a:rPr lang="es-ES" sz="1100" dirty="0"/>
              <a:t>Sistema Nervioso Central             Sistema Nervioso Periférico               Degeneración </a:t>
            </a:r>
            <a:r>
              <a:rPr lang="es-ES" sz="1100" dirty="0" err="1"/>
              <a:t>axonal</a:t>
            </a:r>
            <a:endParaRPr lang="es-ES" sz="1100" dirty="0"/>
          </a:p>
          <a:p>
            <a:pPr marL="0" indent="0">
              <a:buNone/>
            </a:pPr>
            <a:r>
              <a:rPr lang="es-ES" sz="1100" dirty="0"/>
              <a:t>Necrosis                                           Inflamación                                            Inmunidad</a:t>
            </a:r>
          </a:p>
          <a:p>
            <a:pPr marL="0" indent="0">
              <a:buNone/>
            </a:pPr>
            <a:r>
              <a:rPr lang="es-ES" sz="1100" dirty="0" err="1"/>
              <a:t>Desmielinización</a:t>
            </a:r>
            <a:r>
              <a:rPr lang="es-ES" sz="1100" dirty="0"/>
              <a:t>                             </a:t>
            </a:r>
            <a:r>
              <a:rPr lang="es-ES" sz="1100" dirty="0" err="1"/>
              <a:t>Gliosis</a:t>
            </a:r>
            <a:r>
              <a:rPr lang="es-ES" sz="1100" dirty="0"/>
              <a:t>                                                     Apoptosis</a:t>
            </a:r>
          </a:p>
          <a:p>
            <a:pPr marL="0" indent="0">
              <a:buNone/>
            </a:pPr>
            <a:endParaRPr lang="es-ES" sz="1100" dirty="0"/>
          </a:p>
          <a:p>
            <a:pPr marL="0" indent="0">
              <a:buNone/>
            </a:pPr>
            <a:r>
              <a:rPr lang="es-ES" sz="1100" dirty="0"/>
              <a:t>2. Mencione cuales son las 2 presentaciones que tiene el curso de la enfermedad?</a:t>
            </a:r>
          </a:p>
          <a:p>
            <a:endParaRPr lang="es-ES" sz="1100" dirty="0"/>
          </a:p>
          <a:p>
            <a:pPr marL="0" indent="0">
              <a:buNone/>
            </a:pPr>
            <a:r>
              <a:rPr lang="es-ES" sz="1100" dirty="0"/>
              <a:t>3. Un paciente con diagnóstico de EM, que debutó hace 2 años con un ataque y posteriormente presentó en forma paulatina deterioro de su estado neurológico, sin tener remisión de síntomas ni periodo de meseta. Según el curso clínico de la EM, a cual pertenece el paciente? R// C</a:t>
            </a:r>
          </a:p>
          <a:p>
            <a:pPr marL="0" indent="0">
              <a:buNone/>
            </a:pPr>
            <a:endParaRPr lang="es-ES" sz="1100" dirty="0"/>
          </a:p>
          <a:p>
            <a:pPr>
              <a:buFont typeface="Arial"/>
              <a:buAutoNum type="alphaLcPeriod"/>
            </a:pPr>
            <a:r>
              <a:rPr lang="es-ES" sz="1100" dirty="0"/>
              <a:t>Primaria progresiva</a:t>
            </a:r>
          </a:p>
          <a:p>
            <a:pPr>
              <a:buFont typeface="Arial"/>
              <a:buAutoNum type="alphaLcPeriod"/>
            </a:pPr>
            <a:r>
              <a:rPr lang="es-ES" sz="1100" dirty="0"/>
              <a:t>Recurrente progresiva</a:t>
            </a:r>
          </a:p>
          <a:p>
            <a:pPr>
              <a:buAutoNum type="alphaLcPeriod"/>
            </a:pPr>
            <a:r>
              <a:rPr lang="es-ES" sz="1100" dirty="0"/>
              <a:t>Remitente  Recurrente</a:t>
            </a:r>
          </a:p>
          <a:p>
            <a:pPr>
              <a:buAutoNum type="alphaLcPeriod"/>
            </a:pPr>
            <a:r>
              <a:rPr lang="es-ES" sz="1100" dirty="0"/>
              <a:t>Secundaria progresiva</a:t>
            </a:r>
          </a:p>
          <a:p>
            <a:pPr>
              <a:buAutoNum type="alphaLcPeriod"/>
            </a:pPr>
            <a:endParaRPr lang="es-ES" sz="1100" dirty="0"/>
          </a:p>
          <a:p>
            <a:pPr marL="0" indent="0">
              <a:buNone/>
            </a:pPr>
            <a:endParaRPr lang="en-US" sz="1100" dirty="0"/>
          </a:p>
          <a:p>
            <a:pPr>
              <a:buAutoNum type="alphaLcPeriod"/>
            </a:pPr>
            <a:endParaRPr lang="en-US" sz="1100" dirty="0"/>
          </a:p>
          <a:p>
            <a:pPr>
              <a:buAutoNum type="alphaLcPeriod"/>
            </a:pPr>
            <a:endParaRPr lang="es-ES" sz="1100" dirty="0"/>
          </a:p>
          <a:p>
            <a:endParaRPr lang="es-ES" sz="11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870471" y="562534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/>
              <a:t>Evaluación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BB8E23-22DF-40E9-B882-D887F35FA7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6" name="Imagen 5" descr="Captura de pantalla 2018-08-03 a las 5.46.48 p.m..png">
            <a:extLst>
              <a:ext uri="{FF2B5EF4-FFF2-40B4-BE49-F238E27FC236}">
                <a16:creationId xmlns:a16="http://schemas.microsoft.com/office/drawing/2014/main" id="{0DAF0480-5A26-4EB5-BCD8-AC21D28B5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00B7E3A-19AE-4725-805E-3A6A207EE1C6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20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19262DB-DA91-479E-BF17-736B6CB35046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224BE82-E74A-4E1F-9150-C9EAAFD4BA23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FB0BD80-7FAC-4B1D-97AC-3A5B19E8B177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8394C16-4642-4631-A2D2-010781C59949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1687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"/>
    </mc:Choice>
    <mc:Fallback xmlns="">
      <p:transition xmlns:p14="http://schemas.microsoft.com/office/powerpoint/2010/main" spd="slow" advTm="145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26555" y="1169226"/>
            <a:ext cx="8332138" cy="51764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1200" dirty="0"/>
              <a:t>4. Respecto a EM, se puede decir:</a:t>
            </a:r>
          </a:p>
          <a:p>
            <a:pPr marL="0" indent="0">
              <a:buNone/>
            </a:pPr>
            <a:endParaRPr lang="es-ES" sz="1200" dirty="0"/>
          </a:p>
          <a:p>
            <a:pPr>
              <a:buAutoNum type="alphaLcPeriod"/>
            </a:pPr>
            <a:r>
              <a:rPr lang="es-ES" sz="1200" dirty="0"/>
              <a:t>Afecta principalmente a hombres</a:t>
            </a:r>
          </a:p>
          <a:p>
            <a:pPr>
              <a:buAutoNum type="alphaLcPeriod"/>
            </a:pPr>
            <a:r>
              <a:rPr lang="es-ES" sz="1200" dirty="0"/>
              <a:t>Es de distribución geográfica y por eso su prevalencia es mayor en el trópico.</a:t>
            </a:r>
          </a:p>
          <a:p>
            <a:pPr>
              <a:buFont typeface="Arial"/>
              <a:buAutoNum type="alphaLcPeriod"/>
            </a:pPr>
            <a:r>
              <a:rPr lang="es-ES" sz="1200" dirty="0"/>
              <a:t>Existe una relación del riesgo al presentar hepatitis B.</a:t>
            </a:r>
          </a:p>
          <a:p>
            <a:pPr>
              <a:buAutoNum type="alphaLcPeriod"/>
            </a:pPr>
            <a:r>
              <a:rPr lang="es-ES" sz="1200" dirty="0"/>
              <a:t>La presentación clínica inicia generalmente &gt; 60 años.</a:t>
            </a:r>
          </a:p>
          <a:p>
            <a:pPr>
              <a:buAutoNum type="alphaLcPeriod"/>
            </a:pPr>
            <a:endParaRPr lang="es-ES" sz="1200" dirty="0"/>
          </a:p>
          <a:p>
            <a:pPr marL="0" indent="0">
              <a:buNone/>
            </a:pPr>
            <a:r>
              <a:rPr lang="es-ES" sz="1200" dirty="0"/>
              <a:t>5. Clínicamente un ataque, exacerbación o recaída se caracteriza por:</a:t>
            </a:r>
          </a:p>
          <a:p>
            <a:pPr>
              <a:buFont typeface="Arial"/>
              <a:buAutoNum type="alphaLcPeriod"/>
            </a:pPr>
            <a:r>
              <a:rPr lang="es-ES" sz="1200" dirty="0"/>
              <a:t>Autolimitado</a:t>
            </a:r>
          </a:p>
          <a:p>
            <a:pPr>
              <a:buFont typeface="Arial"/>
              <a:buAutoNum type="alphaLcPeriod"/>
            </a:pPr>
            <a:r>
              <a:rPr lang="es-ES" sz="1200" dirty="0"/>
              <a:t>Corresponder siempre a reactivación de una lesión previa.</a:t>
            </a:r>
          </a:p>
          <a:p>
            <a:pPr>
              <a:buAutoNum type="alphaLcPeriod"/>
            </a:pPr>
            <a:r>
              <a:rPr lang="es-ES" sz="1200" dirty="0"/>
              <a:t>Duración  mínima de 12 horas.</a:t>
            </a:r>
          </a:p>
          <a:p>
            <a:pPr>
              <a:buAutoNum type="alphaLcPeriod"/>
            </a:pPr>
            <a:r>
              <a:rPr lang="es-ES" sz="1200" dirty="0" err="1"/>
              <a:t>Hiporreflexia</a:t>
            </a:r>
            <a:r>
              <a:rPr lang="es-ES" sz="1200" dirty="0"/>
              <a:t> e hipotonía</a:t>
            </a:r>
          </a:p>
          <a:p>
            <a:pPr>
              <a:buAutoNum type="alphaLcPeriod"/>
            </a:pPr>
            <a:endParaRPr lang="es-ES" sz="1200" dirty="0"/>
          </a:p>
          <a:p>
            <a:pPr marL="0" indent="0">
              <a:buNone/>
            </a:pPr>
            <a:r>
              <a:rPr lang="es-ES" sz="1200" dirty="0"/>
              <a:t>6. Radiológicamente una de las sitios más afectados en el sistema nervioso es:</a:t>
            </a:r>
          </a:p>
          <a:p>
            <a:pPr>
              <a:buFont typeface="Arial"/>
              <a:buAutoNum type="alphaLcPeriod"/>
            </a:pPr>
            <a:r>
              <a:rPr lang="en-US" sz="1200" dirty="0"/>
              <a:t>Meninges</a:t>
            </a:r>
          </a:p>
          <a:p>
            <a:pPr>
              <a:buFont typeface="Arial"/>
              <a:buAutoNum type="alphaLcPeriod"/>
            </a:pPr>
            <a:r>
              <a:rPr lang="en-US" sz="1200" dirty="0"/>
              <a:t>Periventricular</a:t>
            </a:r>
          </a:p>
          <a:p>
            <a:pPr>
              <a:buAutoNum type="alphaLcPeriod"/>
            </a:pPr>
            <a:r>
              <a:rPr lang="en-US" sz="1200" dirty="0" err="1"/>
              <a:t>Plexo</a:t>
            </a:r>
            <a:r>
              <a:rPr lang="en-US" sz="1200" dirty="0"/>
              <a:t> </a:t>
            </a:r>
            <a:r>
              <a:rPr lang="en-US" sz="1200" dirty="0" err="1"/>
              <a:t>braquial</a:t>
            </a:r>
            <a:endParaRPr lang="en-US" sz="1200" dirty="0"/>
          </a:p>
          <a:p>
            <a:pPr>
              <a:buFont typeface="Arial"/>
              <a:buAutoNum type="alphaLcPeriod"/>
            </a:pPr>
            <a:r>
              <a:rPr lang="es-ES" sz="1200" dirty="0"/>
              <a:t>S</a:t>
            </a:r>
            <a:r>
              <a:rPr lang="en-US" sz="1200" dirty="0" err="1"/>
              <a:t>ustancia</a:t>
            </a:r>
            <a:r>
              <a:rPr lang="en-US" sz="1200" dirty="0"/>
              <a:t> </a:t>
            </a:r>
            <a:r>
              <a:rPr lang="en-US" sz="1200" dirty="0" err="1"/>
              <a:t>gris</a:t>
            </a:r>
            <a:r>
              <a:rPr lang="en-US" sz="1200" dirty="0"/>
              <a:t>.</a:t>
            </a:r>
            <a:endParaRPr lang="es-ES" sz="120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8AB485C-93F9-4D0E-93D9-0A4DD3B750D0}"/>
              </a:ext>
            </a:extLst>
          </p:cNvPr>
          <p:cNvSpPr txBox="1">
            <a:spLocks/>
          </p:cNvSpPr>
          <p:nvPr/>
        </p:nvSpPr>
        <p:spPr>
          <a:xfrm>
            <a:off x="592339" y="663143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/>
              <a:t>Evaluación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1622A3-BFAF-49DE-BED1-47AF38BC67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6" name="Imagen 5" descr="Captura de pantalla 2018-08-03 a las 5.46.48 p.m..png">
            <a:extLst>
              <a:ext uri="{FF2B5EF4-FFF2-40B4-BE49-F238E27FC236}">
                <a16:creationId xmlns:a16="http://schemas.microsoft.com/office/drawing/2014/main" id="{6760D0E5-FBF0-48D4-BA7D-ABD99575A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04D2E60-E7F5-4C29-A673-135E4DA7C73C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21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EF68377-5F7B-49BB-8CF1-464B1F966244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460CD9A-D2D1-462E-87F2-1663C472EB71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281695A-FC1E-4D1B-9150-953F856E6C92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7DF94A9-BCC6-4350-A7E4-43E5B48C5996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68568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881253" y="391964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/>
              <a:t>2. Síntomas Asociados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22</a:t>
            </a:r>
          </a:p>
        </p:txBody>
      </p:sp>
      <p:pic>
        <p:nvPicPr>
          <p:cNvPr id="13" name="Picture 4" descr="Resultado de imagen para medical products">
            <a:extLst>
              <a:ext uri="{FF2B5EF4-FFF2-40B4-BE49-F238E27FC236}">
                <a16:creationId xmlns:a16="http://schemas.microsoft.com/office/drawing/2014/main" id="{DFCCD719-C518-4267-A9D0-DF92BA99E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 t="14097" b="25489"/>
          <a:stretch/>
        </p:blipFill>
        <p:spPr bwMode="auto">
          <a:xfrm>
            <a:off x="752475" y="1963910"/>
            <a:ext cx="10630381" cy="3713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22">
            <a:hlinkClick r:id="" action="ppaction://media"/>
            <a:extLst>
              <a:ext uri="{FF2B5EF4-FFF2-40B4-BE49-F238E27FC236}">
                <a16:creationId xmlns:a16="http://schemas.microsoft.com/office/drawing/2014/main" id="{40096A06-D3D5-4C95-94F3-AB23602B8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55806" y="5995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5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727529" y="669489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b="1" dirty="0"/>
              <a:t>Síntomas asociados a EM</a:t>
            </a:r>
          </a:p>
        </p:txBody>
      </p:sp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69907"/>
              </p:ext>
            </p:extLst>
          </p:nvPr>
        </p:nvGraphicFramePr>
        <p:xfrm>
          <a:off x="1995311" y="145909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Rectángulo 1"/>
          <p:cNvSpPr/>
          <p:nvPr/>
        </p:nvSpPr>
        <p:spPr>
          <a:xfrm>
            <a:off x="245374" y="617725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1200" dirty="0" err="1"/>
              <a:t>Kraft</a:t>
            </a:r>
            <a:r>
              <a:rPr lang="es-ES_tradnl" sz="1200" dirty="0"/>
              <a:t> GH, </a:t>
            </a:r>
            <a:r>
              <a:rPr lang="es-ES_tradnl" sz="1200" dirty="0" err="1"/>
              <a:t>Freal</a:t>
            </a:r>
            <a:r>
              <a:rPr lang="es-ES_tradnl" sz="1200" dirty="0"/>
              <a:t> JE, </a:t>
            </a:r>
            <a:r>
              <a:rPr lang="es-ES_tradnl" sz="1200" dirty="0" err="1"/>
              <a:t>Coryell</a:t>
            </a:r>
            <a:r>
              <a:rPr lang="es-ES_tradnl" sz="1200" dirty="0"/>
              <a:t> JK. </a:t>
            </a:r>
            <a:r>
              <a:rPr lang="es-ES_tradnl" sz="1200" dirty="0" err="1"/>
              <a:t>Disability</a:t>
            </a:r>
            <a:r>
              <a:rPr lang="es-ES_tradnl" sz="1200" dirty="0"/>
              <a:t>, </a:t>
            </a:r>
            <a:r>
              <a:rPr lang="es-ES_tradnl" sz="1200" dirty="0" err="1"/>
              <a:t>disease</a:t>
            </a:r>
            <a:r>
              <a:rPr lang="es-ES_tradnl" sz="1200" dirty="0"/>
              <a:t> </a:t>
            </a:r>
            <a:r>
              <a:rPr lang="es-ES_tradnl" sz="1200" dirty="0" err="1"/>
              <a:t>duration</a:t>
            </a:r>
            <a:r>
              <a:rPr lang="es-ES_tradnl" sz="1200" dirty="0"/>
              <a:t>, and </a:t>
            </a:r>
            <a:r>
              <a:rPr lang="es-ES_tradnl" sz="1200" dirty="0" err="1"/>
              <a:t>rehabilitation</a:t>
            </a:r>
            <a:r>
              <a:rPr lang="es-ES_tradnl" sz="1200" dirty="0"/>
              <a:t> </a:t>
            </a:r>
            <a:r>
              <a:rPr lang="es-ES_tradnl" sz="1200" dirty="0" err="1"/>
              <a:t>service</a:t>
            </a:r>
            <a:r>
              <a:rPr lang="es-ES_tradnl" sz="1200" dirty="0"/>
              <a:t> </a:t>
            </a:r>
            <a:r>
              <a:rPr lang="es-ES_tradnl" sz="1200" dirty="0" err="1"/>
              <a:t>needs</a:t>
            </a:r>
            <a:r>
              <a:rPr lang="es-ES_tradnl" sz="1200" dirty="0"/>
              <a:t> in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: </a:t>
            </a:r>
            <a:r>
              <a:rPr lang="es-ES_tradnl" sz="1200" dirty="0" err="1"/>
              <a:t>patient</a:t>
            </a:r>
            <a:r>
              <a:rPr lang="es-ES_tradnl" sz="1200" dirty="0"/>
              <a:t> </a:t>
            </a:r>
            <a:r>
              <a:rPr lang="es-ES_tradnl" sz="1200" dirty="0" err="1"/>
              <a:t>perspectives</a:t>
            </a:r>
            <a:r>
              <a:rPr lang="es-ES_tradnl" sz="1200" dirty="0"/>
              <a:t>. </a:t>
            </a:r>
            <a:r>
              <a:rPr lang="es-ES_tradnl" sz="1200" dirty="0" err="1"/>
              <a:t>Arch</a:t>
            </a:r>
            <a:r>
              <a:rPr lang="es-ES_tradnl" sz="1200" dirty="0"/>
              <a:t> </a:t>
            </a:r>
            <a:r>
              <a:rPr lang="es-ES_tradnl" sz="1200" dirty="0" err="1"/>
              <a:t>Phys</a:t>
            </a:r>
            <a:r>
              <a:rPr lang="es-ES_tradnl" sz="1200" dirty="0"/>
              <a:t> </a:t>
            </a:r>
            <a:r>
              <a:rPr lang="es-ES_tradnl" sz="1200" dirty="0" err="1"/>
              <a:t>Med</a:t>
            </a:r>
            <a:r>
              <a:rPr lang="es-ES_tradnl" sz="1200" dirty="0"/>
              <a:t> </a:t>
            </a:r>
            <a:r>
              <a:rPr lang="es-ES_tradnl" sz="1200" dirty="0" err="1"/>
              <a:t>Rehabil</a:t>
            </a:r>
            <a:r>
              <a:rPr lang="es-ES_tradnl" sz="1200" dirty="0"/>
              <a:t>. 1986;67(3):164–8.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8ED9032-4A13-43C7-B06F-B242C390AD7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A0DC6EF9-F0A6-4453-B8AA-E50EC17A71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3EEE5A4-3DAB-4AF1-8B82-00FF2D17170A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23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3A0208A-1881-48D1-B8DF-CD9F8DEC7B31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4A5A448-7C28-4A9E-BA44-D322DA4099B2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D6BAFC1-BF1C-47A3-B3FA-D5C5DF1C156D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EFDDEE0-7AB4-416D-A881-0550EB990C4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audio 23">
            <a:hlinkClick r:id="" action="ppaction://media"/>
            <a:extLst>
              <a:ext uri="{FF2B5EF4-FFF2-40B4-BE49-F238E27FC236}">
                <a16:creationId xmlns:a16="http://schemas.microsoft.com/office/drawing/2014/main" id="{C3501EC4-9C6F-4450-BF78-35CAFE3679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57736" y="593202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39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18"/>
    </mc:Choice>
    <mc:Fallback xmlns="">
      <p:transition xmlns:p14="http://schemas.microsoft.com/office/powerpoint/2010/main" spd="slow" advTm="41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0684A4E-C426-FE4A-806F-F966F1946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FF2BD91-EA38-9B4D-A9EF-804249FA40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49DF5E7-8F79-274A-A33D-C4CE74404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C4F90FE-36A2-8A46-BDD2-9F5C15D34F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B99C889-3762-184E-9F21-74CB76415E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B7C97FB-3B0E-344E-8F64-49C16DEBCE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16D8894-32EE-5E45-83CC-B662732128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3DB8A4-70DC-4849-9801-50BE8A79A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FB4A03-776D-3E4F-B265-CB62C512CE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93EA203-C3B8-C242-B359-2F9F6C58D4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A63B29-C715-764B-B057-47C23A8755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D2A5A9-5404-DE47-BE92-7CAC1E5B02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A820EF-7202-7045-BCD9-591BE77FA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F7E6397-3CBF-4747-9F77-17CD888F3E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9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1400" y="171921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/>
              <a:t>Recaída</a:t>
            </a:r>
            <a:r>
              <a:rPr lang="en-US" sz="2400" b="1" dirty="0"/>
              <a:t> </a:t>
            </a:r>
            <a:r>
              <a:rPr lang="en-US" sz="2400" b="1" dirty="0" err="1"/>
              <a:t>Recurrente</a:t>
            </a:r>
            <a:r>
              <a:rPr lang="en-US" sz="2400" b="1" dirty="0"/>
              <a:t>: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000" dirty="0" err="1"/>
              <a:t>Síntomas</a:t>
            </a:r>
            <a:r>
              <a:rPr lang="en-US" sz="2000" dirty="0"/>
              <a:t>  </a:t>
            </a:r>
            <a:r>
              <a:rPr lang="en-US" sz="2000" dirty="0" err="1"/>
              <a:t>visuales</a:t>
            </a:r>
            <a:r>
              <a:rPr lang="en-US" sz="2000" dirty="0"/>
              <a:t> (46%)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/>
              <a:t>Alteraciones</a:t>
            </a:r>
            <a:r>
              <a:rPr lang="en-US" sz="2000" dirty="0"/>
              <a:t> </a:t>
            </a:r>
            <a:r>
              <a:rPr lang="en-US" sz="2000" dirty="0" err="1"/>
              <a:t>sensitivas</a:t>
            </a:r>
            <a:r>
              <a:rPr lang="en-US" sz="2000" dirty="0"/>
              <a:t> (41%).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s-ES" sz="2400" b="1" dirty="0"/>
              <a:t>P</a:t>
            </a:r>
            <a:r>
              <a:rPr lang="en-US" sz="2400" b="1" dirty="0" err="1"/>
              <a:t>rogresiva</a:t>
            </a:r>
            <a:r>
              <a:rPr lang="en-US" sz="2400" b="1" dirty="0"/>
              <a:t>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000" dirty="0" err="1"/>
              <a:t>Alteraciones</a:t>
            </a:r>
            <a:r>
              <a:rPr lang="en-US" sz="2000" dirty="0"/>
              <a:t> en la </a:t>
            </a:r>
            <a:r>
              <a:rPr lang="en-US" sz="2000" dirty="0" err="1"/>
              <a:t>marcha</a:t>
            </a:r>
            <a:r>
              <a:rPr lang="en-US" sz="2000" dirty="0"/>
              <a:t> (88%)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/>
              <a:t>Paresia</a:t>
            </a:r>
            <a:r>
              <a:rPr lang="en-US" sz="2000" dirty="0"/>
              <a:t> 38%.</a:t>
            </a:r>
          </a:p>
          <a:p>
            <a:endParaRPr lang="es-ES" sz="24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838200" y="865946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b="1" dirty="0">
                <a:latin typeface="+mn-lt"/>
              </a:rPr>
              <a:t>Síntomas asociados a EM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614605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200" dirty="0" err="1"/>
              <a:t>Hanken</a:t>
            </a:r>
            <a:r>
              <a:rPr lang="es-ES_tradnl" sz="1200" dirty="0"/>
              <a:t> K, </a:t>
            </a:r>
            <a:r>
              <a:rPr lang="es-ES_tradnl" sz="1200" dirty="0" err="1"/>
              <a:t>Eling</a:t>
            </a:r>
            <a:r>
              <a:rPr lang="es-ES_tradnl" sz="1200" dirty="0"/>
              <a:t> </a:t>
            </a:r>
            <a:r>
              <a:rPr lang="es-ES_tradnl" sz="1200" dirty="0" err="1"/>
              <a:t>P,The</a:t>
            </a:r>
            <a:r>
              <a:rPr lang="es-ES_tradnl" sz="1200" dirty="0"/>
              <a:t> </a:t>
            </a:r>
            <a:r>
              <a:rPr lang="es-ES_tradnl" sz="1200" dirty="0" err="1"/>
              <a:t>representation</a:t>
            </a:r>
            <a:r>
              <a:rPr lang="es-ES_tradnl" sz="1200" dirty="0"/>
              <a:t> of </a:t>
            </a:r>
            <a:r>
              <a:rPr lang="es-ES_tradnl" sz="1200" dirty="0" err="1"/>
              <a:t>inflammatory</a:t>
            </a:r>
            <a:r>
              <a:rPr lang="es-ES_tradnl" sz="1200" dirty="0"/>
              <a:t> </a:t>
            </a:r>
            <a:r>
              <a:rPr lang="es-ES_tradnl" sz="1200" dirty="0" err="1"/>
              <a:t>signals</a:t>
            </a:r>
            <a:r>
              <a:rPr lang="es-ES_tradnl" sz="1200" dirty="0"/>
              <a:t> in </a:t>
            </a:r>
            <a:r>
              <a:rPr lang="es-ES_tradnl" sz="1200" dirty="0" err="1"/>
              <a:t>the</a:t>
            </a:r>
            <a:r>
              <a:rPr lang="es-ES_tradnl" sz="1200" dirty="0"/>
              <a:t> </a:t>
            </a:r>
            <a:r>
              <a:rPr lang="es-ES_tradnl" sz="1200" dirty="0" err="1"/>
              <a:t>brain</a:t>
            </a:r>
            <a:r>
              <a:rPr lang="es-ES_tradnl" sz="1200" dirty="0"/>
              <a:t> - a </a:t>
            </a:r>
            <a:r>
              <a:rPr lang="es-ES_tradnl" sz="1200" dirty="0" err="1"/>
              <a:t>model</a:t>
            </a:r>
            <a:r>
              <a:rPr lang="es-ES_tradnl" sz="1200" dirty="0"/>
              <a:t> </a:t>
            </a:r>
            <a:r>
              <a:rPr lang="es-ES_tradnl" sz="1200" dirty="0" err="1"/>
              <a:t>for</a:t>
            </a:r>
            <a:r>
              <a:rPr lang="es-ES_tradnl" sz="1200" dirty="0"/>
              <a:t> </a:t>
            </a:r>
            <a:r>
              <a:rPr lang="es-ES_tradnl" sz="1200" dirty="0" err="1"/>
              <a:t>subjective</a:t>
            </a:r>
            <a:r>
              <a:rPr lang="es-ES_tradnl" sz="1200" dirty="0"/>
              <a:t> fatigue in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. Front </a:t>
            </a:r>
            <a:r>
              <a:rPr lang="es-ES_tradnl" sz="1200" dirty="0" err="1"/>
              <a:t>Neurol</a:t>
            </a:r>
            <a:r>
              <a:rPr lang="es-ES_tradnl" sz="1200" dirty="0"/>
              <a:t>. 2014;5(DEC):1–9.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4CEB462-1A44-41B3-8452-FF16E7784D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1CCD6A53-D344-4C37-AC63-316875ECA4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FC088D3-FE24-4454-80E2-E5A8DEF9943A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24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6CF3A2F-B9AC-4B60-B42F-E4746F2AFDF8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1D61222-6521-4E60-A8C7-179D9A74AA23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5554392-5871-4F1A-81BC-EC2BD8870682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7E05711-4AFD-4DA5-BF70-C0C656857ACF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audio 24">
            <a:hlinkClick r:id="" action="ppaction://media"/>
            <a:extLst>
              <a:ext uri="{FF2B5EF4-FFF2-40B4-BE49-F238E27FC236}">
                <a16:creationId xmlns:a16="http://schemas.microsoft.com/office/drawing/2014/main" id="{1E8C3656-3C49-42B9-94DC-2A8C9EE0B7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17300" y="598478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809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29"/>
    </mc:Choice>
    <mc:Fallback xmlns="">
      <p:transition xmlns:p14="http://schemas.microsoft.com/office/powerpoint/2010/main" spd="slow" advTm="33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11204" t="15527" r="4610" b="19828"/>
          <a:stretch/>
        </p:blipFill>
        <p:spPr>
          <a:xfrm>
            <a:off x="6137964" y="1297309"/>
            <a:ext cx="4562742" cy="5005187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1249" y="2441856"/>
            <a:ext cx="4741333" cy="4077051"/>
          </a:xfrm>
        </p:spPr>
        <p:txBody>
          <a:bodyPr>
            <a:normAutofit/>
          </a:bodyPr>
          <a:lstStyle/>
          <a:p>
            <a:r>
              <a:rPr lang="es-ES" sz="2400" dirty="0"/>
              <a:t>Cansancio o necesidad de descansar.</a:t>
            </a:r>
          </a:p>
          <a:p>
            <a:endParaRPr lang="es-ES" sz="2400" dirty="0"/>
          </a:p>
          <a:p>
            <a:r>
              <a:rPr lang="es-ES" sz="2400" dirty="0"/>
              <a:t>Somnolencia.</a:t>
            </a:r>
          </a:p>
          <a:p>
            <a:endParaRPr lang="es-ES" sz="2400" dirty="0"/>
          </a:p>
          <a:p>
            <a:r>
              <a:rPr lang="es-ES" sz="2400" dirty="0"/>
              <a:t>Al referir empeoramiento de los síntomas de EM.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50876" y="720897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>
                <a:latin typeface="+mn-lt"/>
              </a:rPr>
              <a:t>Fatiga</a:t>
            </a:r>
            <a:endParaRPr lang="es-ES" b="1" dirty="0">
              <a:latin typeface="+mn-lt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73377" y="1413673"/>
            <a:ext cx="77399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/>
              <a:t>La fatiga es un estado de inactividad reducida, posterior a  un esfuerzo físico o mental.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88894" y="615202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100" dirty="0" err="1"/>
              <a:t>Schwid</a:t>
            </a:r>
            <a:r>
              <a:rPr lang="es-ES_tradnl" sz="1100" dirty="0"/>
              <a:t> SR, Covington M,. Fatigue in </a:t>
            </a:r>
            <a:r>
              <a:rPr lang="es-ES_tradnl" sz="1100" dirty="0" err="1"/>
              <a:t>multiple</a:t>
            </a:r>
            <a:r>
              <a:rPr lang="es-ES_tradnl" sz="1100" dirty="0"/>
              <a:t> </a:t>
            </a:r>
            <a:r>
              <a:rPr lang="es-ES_tradnl" sz="1100" dirty="0" err="1"/>
              <a:t>sclerosis</a:t>
            </a:r>
            <a:r>
              <a:rPr lang="es-ES_tradnl" sz="1100" dirty="0"/>
              <a:t>: </a:t>
            </a:r>
            <a:r>
              <a:rPr lang="es-ES_tradnl" sz="1100" dirty="0" err="1"/>
              <a:t>Current</a:t>
            </a:r>
            <a:r>
              <a:rPr lang="es-ES_tradnl" sz="1100" dirty="0"/>
              <a:t> </a:t>
            </a:r>
            <a:r>
              <a:rPr lang="es-ES_tradnl" sz="1100" dirty="0" err="1"/>
              <a:t>understanding</a:t>
            </a:r>
            <a:r>
              <a:rPr lang="es-ES_tradnl" sz="1100" dirty="0"/>
              <a:t> and </a:t>
            </a:r>
            <a:r>
              <a:rPr lang="es-ES_tradnl" sz="1100" dirty="0" err="1"/>
              <a:t>future</a:t>
            </a:r>
            <a:r>
              <a:rPr lang="es-ES_tradnl" sz="1100" dirty="0"/>
              <a:t> </a:t>
            </a:r>
            <a:r>
              <a:rPr lang="es-ES_tradnl" sz="1100" dirty="0" err="1"/>
              <a:t>directions</a:t>
            </a:r>
            <a:r>
              <a:rPr lang="es-ES_tradnl" sz="1100" dirty="0"/>
              <a:t>. J </a:t>
            </a:r>
            <a:r>
              <a:rPr lang="es-ES_tradnl" sz="1100" dirty="0" err="1"/>
              <a:t>Rehabil</a:t>
            </a:r>
            <a:r>
              <a:rPr lang="es-ES_tradnl" sz="1100" dirty="0"/>
              <a:t> Res </a:t>
            </a:r>
            <a:r>
              <a:rPr lang="es-ES_tradnl" sz="1100" dirty="0" err="1"/>
              <a:t>Dev</a:t>
            </a:r>
            <a:r>
              <a:rPr lang="es-ES_tradnl" sz="1100" dirty="0"/>
              <a:t>. 2002;39(2):211–24. </a:t>
            </a:r>
          </a:p>
          <a:p>
            <a:pPr algn="r"/>
            <a:r>
              <a:rPr lang="es-ES_tradnl" sz="1100" dirty="0" err="1"/>
              <a:t>Hanken</a:t>
            </a:r>
            <a:r>
              <a:rPr lang="es-ES_tradnl" sz="1100" dirty="0"/>
              <a:t> K, </a:t>
            </a:r>
            <a:r>
              <a:rPr lang="es-ES_tradnl" sz="1100" dirty="0" err="1"/>
              <a:t>Eling</a:t>
            </a:r>
            <a:r>
              <a:rPr lang="es-ES_tradnl" sz="1100" dirty="0"/>
              <a:t> </a:t>
            </a:r>
            <a:r>
              <a:rPr lang="es-ES_tradnl" sz="1100" dirty="0" err="1"/>
              <a:t>P,The</a:t>
            </a:r>
            <a:r>
              <a:rPr lang="es-ES_tradnl" sz="1100" dirty="0"/>
              <a:t> </a:t>
            </a:r>
            <a:r>
              <a:rPr lang="es-ES_tradnl" sz="1100" dirty="0" err="1"/>
              <a:t>representation</a:t>
            </a:r>
            <a:r>
              <a:rPr lang="es-ES_tradnl" sz="1100" dirty="0"/>
              <a:t> of </a:t>
            </a:r>
            <a:r>
              <a:rPr lang="es-ES_tradnl" sz="1100" dirty="0" err="1"/>
              <a:t>inflammatory</a:t>
            </a:r>
            <a:r>
              <a:rPr lang="es-ES_tradnl" sz="1100" dirty="0"/>
              <a:t> </a:t>
            </a:r>
            <a:r>
              <a:rPr lang="es-ES_tradnl" sz="1100" dirty="0" err="1"/>
              <a:t>signals</a:t>
            </a:r>
            <a:r>
              <a:rPr lang="es-ES_tradnl" sz="1100" dirty="0"/>
              <a:t> in </a:t>
            </a:r>
            <a:r>
              <a:rPr lang="es-ES_tradnl" sz="1100" dirty="0" err="1"/>
              <a:t>the</a:t>
            </a:r>
            <a:r>
              <a:rPr lang="es-ES_tradnl" sz="1100" dirty="0"/>
              <a:t> </a:t>
            </a:r>
            <a:r>
              <a:rPr lang="es-ES_tradnl" sz="1100" dirty="0" err="1"/>
              <a:t>brain</a:t>
            </a:r>
            <a:r>
              <a:rPr lang="es-ES_tradnl" sz="1100" dirty="0"/>
              <a:t> - a </a:t>
            </a:r>
            <a:r>
              <a:rPr lang="es-ES_tradnl" sz="1100" dirty="0" err="1"/>
              <a:t>model</a:t>
            </a:r>
            <a:r>
              <a:rPr lang="es-ES_tradnl" sz="1100" dirty="0"/>
              <a:t> </a:t>
            </a:r>
            <a:r>
              <a:rPr lang="es-ES_tradnl" sz="1100" dirty="0" err="1"/>
              <a:t>for</a:t>
            </a:r>
            <a:r>
              <a:rPr lang="es-ES_tradnl" sz="1100" dirty="0"/>
              <a:t> </a:t>
            </a:r>
            <a:r>
              <a:rPr lang="es-ES_tradnl" sz="1100" dirty="0" err="1"/>
              <a:t>subjective</a:t>
            </a:r>
            <a:r>
              <a:rPr lang="es-ES_tradnl" sz="1100" dirty="0"/>
              <a:t> fatigue in </a:t>
            </a:r>
            <a:r>
              <a:rPr lang="es-ES_tradnl" sz="1100" dirty="0" err="1"/>
              <a:t>multiple</a:t>
            </a:r>
            <a:r>
              <a:rPr lang="es-ES_tradnl" sz="1100" dirty="0"/>
              <a:t> </a:t>
            </a:r>
            <a:r>
              <a:rPr lang="es-ES_tradnl" sz="1100" dirty="0" err="1"/>
              <a:t>sclerosis</a:t>
            </a:r>
            <a:r>
              <a:rPr lang="es-ES_tradnl" sz="1100" dirty="0"/>
              <a:t>. Front </a:t>
            </a:r>
            <a:r>
              <a:rPr lang="es-ES_tradnl" sz="1100" dirty="0" err="1"/>
              <a:t>Neurol</a:t>
            </a:r>
            <a:r>
              <a:rPr lang="es-ES_tradnl" sz="1100" dirty="0"/>
              <a:t>. 2014;5(DEC):1–9.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E610656-E4C4-498F-8DF3-00D50A91EE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9" name="Imagen 8" descr="Captura de pantalla 2018-08-03 a las 5.46.48 p.m..png">
            <a:extLst>
              <a:ext uri="{FF2B5EF4-FFF2-40B4-BE49-F238E27FC236}">
                <a16:creationId xmlns:a16="http://schemas.microsoft.com/office/drawing/2014/main" id="{3EF1FC3C-E917-4444-9724-672D51ADBF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93675472-6BFF-4B6A-92B2-3EE922FBBAB3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25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0DA1A61-9D62-48B0-A703-2F2868F02792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C3245F7-856F-4DBB-B83B-5DB40E444E2C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47DF52B-3AEB-4184-B758-E95B1F2D6A9D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E849AE5-B694-4AB6-B220-CE1BB7667C18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5" name="audio 25">
            <a:hlinkClick r:id="" action="ppaction://media"/>
            <a:extLst>
              <a:ext uri="{FF2B5EF4-FFF2-40B4-BE49-F238E27FC236}">
                <a16:creationId xmlns:a16="http://schemas.microsoft.com/office/drawing/2014/main" id="{72932FCA-6ED6-420A-85B2-035D5B11B3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3562" y="59976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913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83"/>
    </mc:Choice>
    <mc:Fallback xmlns="">
      <p:transition xmlns:p14="http://schemas.microsoft.com/office/powerpoint/2010/main" spd="slow" advTm="18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0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l="21385" t="5532" r="20523"/>
          <a:stretch/>
        </p:blipFill>
        <p:spPr>
          <a:xfrm>
            <a:off x="1909709" y="1378424"/>
            <a:ext cx="2053775" cy="250484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4000" y="4001541"/>
            <a:ext cx="3492499" cy="23241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/>
          <a:srcRect l="4030" r="21309"/>
          <a:stretch/>
        </p:blipFill>
        <p:spPr>
          <a:xfrm>
            <a:off x="7215272" y="1443635"/>
            <a:ext cx="2810291" cy="25048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/>
          <a:srcRect l="28964" t="10920" r="29631" b="24696"/>
          <a:stretch/>
        </p:blipFill>
        <p:spPr>
          <a:xfrm>
            <a:off x="4222535" y="1379652"/>
            <a:ext cx="2684677" cy="250484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7234" y="4001541"/>
            <a:ext cx="3492500" cy="23241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9E7A5AD-E053-4958-9852-8708EB4984E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3" name="Imagen 12" descr="Captura de pantalla 2018-08-03 a las 5.46.48 p.m..png">
            <a:extLst>
              <a:ext uri="{FF2B5EF4-FFF2-40B4-BE49-F238E27FC236}">
                <a16:creationId xmlns:a16="http://schemas.microsoft.com/office/drawing/2014/main" id="{A2DC787B-D8CF-449E-8EF2-F279DB6503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1E8DBCC2-B53A-45F6-9E8C-40A08D04635A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26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E066DC3-DB34-4F75-B12D-5D912CEBE994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16385CE-8405-4911-8086-AE2BCB7CFF07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003A4F0-891D-4EF4-A9CA-92DECAB997D2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A8D54CF-D972-48A7-95BB-00E2FFDA44D8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38A62B14-0387-4437-AFA2-E0A9FC22A3F1}"/>
              </a:ext>
            </a:extLst>
          </p:cNvPr>
          <p:cNvSpPr txBox="1">
            <a:spLocks/>
          </p:cNvSpPr>
          <p:nvPr/>
        </p:nvSpPr>
        <p:spPr>
          <a:xfrm>
            <a:off x="692980" y="759478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>
                <a:latin typeface="+mn-lt"/>
              </a:rPr>
              <a:t>Fatiga</a:t>
            </a:r>
            <a:endParaRPr lang="es-ES" b="1" dirty="0">
              <a:latin typeface="+mn-lt"/>
            </a:endParaRPr>
          </a:p>
        </p:txBody>
      </p:sp>
      <p:pic>
        <p:nvPicPr>
          <p:cNvPr id="3" name="audio 26">
            <a:hlinkClick r:id="" action="ppaction://media"/>
            <a:extLst>
              <a:ext uri="{FF2B5EF4-FFF2-40B4-BE49-F238E27FC236}">
                <a16:creationId xmlns:a16="http://schemas.microsoft.com/office/drawing/2014/main" id="{181F64C7-7AF6-44CA-97D8-A31FC34DC1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30765" y="602084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781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9"/>
    </mc:Choice>
    <mc:Fallback xmlns="">
      <p:transition xmlns:p14="http://schemas.microsoft.com/office/powerpoint/2010/main" spd="slow" advTm="39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3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5338" y="1426941"/>
            <a:ext cx="5505858" cy="4071851"/>
          </a:xfrm>
        </p:spPr>
        <p:txBody>
          <a:bodyPr>
            <a:noAutofit/>
          </a:bodyPr>
          <a:lstStyle/>
          <a:p>
            <a:r>
              <a:rPr lang="es-ES" sz="2400" dirty="0"/>
              <a:t>Disminuir los factores que contribuyen a esto, como tratar la depresión, el dolor, los trastornos del sueño y las comorbilidades.</a:t>
            </a:r>
          </a:p>
          <a:p>
            <a:endParaRPr lang="es-ES" sz="2400" dirty="0"/>
          </a:p>
          <a:p>
            <a:r>
              <a:rPr lang="es-ES" sz="2400" dirty="0"/>
              <a:t>Las medidas no farmacológicas son los programas de ejercicio.</a:t>
            </a:r>
          </a:p>
          <a:p>
            <a:endParaRPr lang="es-ES" sz="2400" dirty="0"/>
          </a:p>
          <a:p>
            <a:r>
              <a:rPr lang="es-ES" sz="2400" dirty="0" err="1"/>
              <a:t>Amantadina</a:t>
            </a:r>
            <a:r>
              <a:rPr lang="es-ES" sz="2400" dirty="0"/>
              <a:t>, </a:t>
            </a:r>
            <a:r>
              <a:rPr lang="es-ES" sz="2400" dirty="0" err="1"/>
              <a:t>pemolina</a:t>
            </a:r>
            <a:r>
              <a:rPr lang="es-ES" sz="2400" dirty="0"/>
              <a:t>, y </a:t>
            </a:r>
            <a:r>
              <a:rPr lang="es-ES" sz="2400" dirty="0" err="1"/>
              <a:t>modafinilo</a:t>
            </a:r>
            <a:r>
              <a:rPr lang="es-ES" sz="2400" dirty="0"/>
              <a:t>. No son recomendación de primera línea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6304776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200" dirty="0" err="1"/>
              <a:t>Schwid</a:t>
            </a:r>
            <a:r>
              <a:rPr lang="es-ES_tradnl" sz="1200" dirty="0"/>
              <a:t> SR, Covington M, Fatigue in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: </a:t>
            </a:r>
            <a:r>
              <a:rPr lang="es-ES_tradnl" sz="1200" dirty="0" err="1"/>
              <a:t>Current</a:t>
            </a:r>
            <a:r>
              <a:rPr lang="es-ES_tradnl" sz="1200" dirty="0"/>
              <a:t> </a:t>
            </a:r>
            <a:r>
              <a:rPr lang="es-ES_tradnl" sz="1200" dirty="0" err="1"/>
              <a:t>understanding</a:t>
            </a:r>
            <a:r>
              <a:rPr lang="es-ES_tradnl" sz="1200" dirty="0"/>
              <a:t> and </a:t>
            </a:r>
            <a:r>
              <a:rPr lang="es-ES_tradnl" sz="1200" dirty="0" err="1"/>
              <a:t>future</a:t>
            </a:r>
            <a:r>
              <a:rPr lang="es-ES_tradnl" sz="1200" dirty="0"/>
              <a:t> </a:t>
            </a:r>
            <a:r>
              <a:rPr lang="es-ES_tradnl" sz="1200" dirty="0" err="1"/>
              <a:t>directions</a:t>
            </a:r>
            <a:r>
              <a:rPr lang="es-ES_tradnl" sz="1200" dirty="0"/>
              <a:t>. J </a:t>
            </a:r>
            <a:r>
              <a:rPr lang="es-ES_tradnl" sz="1200" dirty="0" err="1"/>
              <a:t>Rehabil</a:t>
            </a:r>
            <a:r>
              <a:rPr lang="es-ES_tradnl" sz="1200" dirty="0"/>
              <a:t> Res </a:t>
            </a:r>
            <a:r>
              <a:rPr lang="es-ES_tradnl" sz="1200" dirty="0" err="1"/>
              <a:t>Dev</a:t>
            </a:r>
            <a:r>
              <a:rPr lang="es-ES_tradnl" sz="1200" dirty="0"/>
              <a:t>. 2002;39(2):211–24.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21374" r="18919" b="2243"/>
          <a:stretch/>
        </p:blipFill>
        <p:spPr>
          <a:xfrm>
            <a:off x="7301196" y="1136834"/>
            <a:ext cx="3366804" cy="49660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2BDC124-CE3B-414E-879A-437F1B4332E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72182"/>
            <a:ext cx="1229279" cy="1125697"/>
          </a:xfrm>
          <a:prstGeom prst="rect">
            <a:avLst/>
          </a:prstGeom>
        </p:spPr>
      </p:pic>
      <p:pic>
        <p:nvPicPr>
          <p:cNvPr id="10" name="Imagen 9" descr="Captura de pantalla 2018-08-03 a las 5.46.48 p.m..png">
            <a:extLst>
              <a:ext uri="{FF2B5EF4-FFF2-40B4-BE49-F238E27FC236}">
                <a16:creationId xmlns:a16="http://schemas.microsoft.com/office/drawing/2014/main" id="{ECA99827-1C8E-4AC2-9703-FF7405B0BF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5B2E7B79-9EA4-42F7-A055-0FCE020BA364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27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50E4B36-4420-481D-9430-D34C0881BFC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D003C08-8AA4-4249-943D-001B605851B4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816B154-23ED-41D7-9926-477DAE84F544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C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DC4FC64-5CD0-4782-8791-B6524F01CAF4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A322D5EC-2070-4957-B404-7F7F7224343E}"/>
              </a:ext>
            </a:extLst>
          </p:cNvPr>
          <p:cNvSpPr txBox="1">
            <a:spLocks/>
          </p:cNvSpPr>
          <p:nvPr/>
        </p:nvSpPr>
        <p:spPr>
          <a:xfrm>
            <a:off x="692980" y="759478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>
                <a:latin typeface="+mn-lt"/>
              </a:rPr>
              <a:t>Fatiga</a:t>
            </a:r>
            <a:endParaRPr lang="es-ES" b="1" dirty="0">
              <a:latin typeface="+mn-lt"/>
            </a:endParaRPr>
          </a:p>
        </p:txBody>
      </p:sp>
      <p:pic>
        <p:nvPicPr>
          <p:cNvPr id="2" name="audio 27">
            <a:hlinkClick r:id="" action="ppaction://media"/>
            <a:extLst>
              <a:ext uri="{FF2B5EF4-FFF2-40B4-BE49-F238E27FC236}">
                <a16:creationId xmlns:a16="http://schemas.microsoft.com/office/drawing/2014/main" id="{A66A8098-DFED-4461-BD53-833F72478C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07209" y="60626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84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06"/>
    </mc:Choice>
    <mc:Fallback xmlns="">
      <p:transition xmlns:p14="http://schemas.microsoft.com/office/powerpoint/2010/main" spd="slow" advTm="34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70489" y="1527107"/>
            <a:ext cx="8451022" cy="606203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400" dirty="0"/>
              <a:t>58% de los pacientes presentaron anormalidades en la </a:t>
            </a:r>
            <a:r>
              <a:rPr lang="es-ES" sz="2400" dirty="0" err="1"/>
              <a:t>urodinamia</a:t>
            </a:r>
            <a:endParaRPr lang="es-ES" sz="24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897467" y="836831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b="1" dirty="0">
                <a:latin typeface="+mn-lt"/>
              </a:rPr>
              <a:t>Trastornos de la vejiga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150533" y="2404278"/>
            <a:ext cx="1942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/>
              <a:t>Hiperreflexia</a:t>
            </a:r>
            <a:r>
              <a:rPr lang="es-ES" sz="2400" dirty="0"/>
              <a:t> 27%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082625" y="2433524"/>
            <a:ext cx="1939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Disinergia 25%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064515" y="2359475"/>
            <a:ext cx="1976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/>
              <a:t>Hiporreflexia</a:t>
            </a:r>
            <a:r>
              <a:rPr lang="es-ES" sz="2400" dirty="0"/>
              <a:t> 6%</a:t>
            </a: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760710245"/>
              </p:ext>
            </p:extLst>
          </p:nvPr>
        </p:nvGraphicFramePr>
        <p:xfrm>
          <a:off x="3128055" y="3753460"/>
          <a:ext cx="6150373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-207485" y="6287829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200" dirty="0" err="1"/>
              <a:t>Nakipoglu</a:t>
            </a:r>
            <a:r>
              <a:rPr lang="es-ES_tradnl" sz="1200" dirty="0"/>
              <a:t> GF, </a:t>
            </a:r>
            <a:r>
              <a:rPr lang="es-ES_tradnl" sz="1200" dirty="0" err="1"/>
              <a:t>Kaya</a:t>
            </a:r>
            <a:r>
              <a:rPr lang="es-ES_tradnl" sz="1200" dirty="0"/>
              <a:t> AZ, </a:t>
            </a:r>
            <a:r>
              <a:rPr lang="es-ES_tradnl" sz="1200" dirty="0" err="1"/>
              <a:t>Orhan</a:t>
            </a:r>
            <a:r>
              <a:rPr lang="es-ES_tradnl" sz="1200" dirty="0"/>
              <a:t> G, </a:t>
            </a:r>
            <a:r>
              <a:rPr lang="es-ES_tradnl" sz="1200" dirty="0" err="1"/>
              <a:t>Tezen</a:t>
            </a:r>
            <a:r>
              <a:rPr lang="es-ES_tradnl" sz="1200" dirty="0"/>
              <a:t> O, </a:t>
            </a:r>
            <a:r>
              <a:rPr lang="es-ES_tradnl" sz="1200" dirty="0" err="1"/>
              <a:t>Tunc</a:t>
            </a:r>
            <a:r>
              <a:rPr lang="es-ES_tradnl" sz="1200" dirty="0"/>
              <a:t> H,  et al. </a:t>
            </a:r>
            <a:r>
              <a:rPr lang="es-ES_tradnl" sz="1200" dirty="0" err="1"/>
              <a:t>Urinary</a:t>
            </a:r>
            <a:r>
              <a:rPr lang="es-ES_tradnl" sz="1200" dirty="0"/>
              <a:t> </a:t>
            </a:r>
            <a:r>
              <a:rPr lang="es-ES_tradnl" sz="1200" dirty="0" err="1"/>
              <a:t>dysfunction</a:t>
            </a:r>
            <a:r>
              <a:rPr lang="es-ES_tradnl" sz="1200" dirty="0"/>
              <a:t> in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. J </a:t>
            </a:r>
            <a:r>
              <a:rPr lang="es-ES_tradnl" sz="1200" dirty="0" err="1"/>
              <a:t>Clin</a:t>
            </a:r>
            <a:r>
              <a:rPr lang="es-ES_tradnl" sz="1200" dirty="0"/>
              <a:t> </a:t>
            </a:r>
            <a:r>
              <a:rPr lang="es-ES_tradnl" sz="1200" dirty="0" err="1"/>
              <a:t>Neurosci</a:t>
            </a:r>
            <a:r>
              <a:rPr lang="es-ES_tradnl" sz="1200" dirty="0"/>
              <a:t>. 2009;16(10):1321–4. </a:t>
            </a:r>
            <a:endParaRPr lang="es-ES" sz="12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9F6A0BA-E387-4C8A-B66A-07DE25F3A55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3" name="Imagen 12" descr="Captura de pantalla 2018-08-03 a las 5.46.48 p.m..png">
            <a:extLst>
              <a:ext uri="{FF2B5EF4-FFF2-40B4-BE49-F238E27FC236}">
                <a16:creationId xmlns:a16="http://schemas.microsoft.com/office/drawing/2014/main" id="{20AE8411-6F43-4879-B542-44F8273CC9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BC223426-392A-4923-9053-55EA8FEB82E2}"/>
              </a:ext>
            </a:extLst>
          </p:cNvPr>
          <p:cNvSpPr/>
          <p:nvPr/>
        </p:nvSpPr>
        <p:spPr>
          <a:xfrm>
            <a:off x="10965618" y="6256276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28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47BEAF1-B678-4B9E-999D-C6D38A00CA05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EA3DD49-CD4A-411B-8D9B-339CA483546A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B3FDFA8-B772-42D5-BFF2-D06883C95B51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58530A5-F657-47B9-B3FD-DF4FEF64BB5A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C</a:t>
            </a:r>
          </a:p>
        </p:txBody>
      </p:sp>
      <p:pic>
        <p:nvPicPr>
          <p:cNvPr id="2" name="audio 28">
            <a:hlinkClick r:id="" action="ppaction://media"/>
            <a:extLst>
              <a:ext uri="{FF2B5EF4-FFF2-40B4-BE49-F238E27FC236}">
                <a16:creationId xmlns:a16="http://schemas.microsoft.com/office/drawing/2014/main" id="{C5866313-E136-4513-886F-C7FC8AA0A9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55594" y="59872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115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4"/>
    </mc:Choice>
    <mc:Fallback xmlns="">
      <p:transition xmlns:p14="http://schemas.microsoft.com/office/powerpoint/2010/main" spd="slow" advTm="41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6" grpId="0"/>
      <p:bldP spid="7" grpId="0"/>
      <p:bldP spid="8" grpId="0"/>
      <p:bldGraphic spid="10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92980" y="769605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b="1" dirty="0">
                <a:latin typeface="+mn-lt"/>
              </a:rPr>
              <a:t>Trastornos de la vejiga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7551" y="6167720"/>
            <a:ext cx="9112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s-ES_tradnl" sz="1200" dirty="0" err="1"/>
              <a:t>Kraft</a:t>
            </a:r>
            <a:r>
              <a:rPr lang="es-ES_tradnl" sz="1200" dirty="0"/>
              <a:t> GH, </a:t>
            </a:r>
            <a:r>
              <a:rPr lang="es-ES_tradnl" sz="1200" dirty="0" err="1"/>
              <a:t>Freal</a:t>
            </a:r>
            <a:r>
              <a:rPr lang="es-ES_tradnl" sz="1200" dirty="0"/>
              <a:t> JE, </a:t>
            </a:r>
            <a:r>
              <a:rPr lang="es-ES_tradnl" sz="1200" dirty="0" err="1"/>
              <a:t>Coryell</a:t>
            </a:r>
            <a:r>
              <a:rPr lang="es-ES_tradnl" sz="1200" dirty="0"/>
              <a:t> JK. </a:t>
            </a:r>
            <a:r>
              <a:rPr lang="es-ES_tradnl" sz="1200" dirty="0" err="1"/>
              <a:t>Disability</a:t>
            </a:r>
            <a:r>
              <a:rPr lang="es-ES_tradnl" sz="1200" dirty="0"/>
              <a:t>, </a:t>
            </a:r>
            <a:r>
              <a:rPr lang="es-ES_tradnl" sz="1200" dirty="0" err="1"/>
              <a:t>disease</a:t>
            </a:r>
            <a:r>
              <a:rPr lang="es-ES_tradnl" sz="1200" dirty="0"/>
              <a:t> </a:t>
            </a:r>
            <a:r>
              <a:rPr lang="es-ES_tradnl" sz="1200" dirty="0" err="1"/>
              <a:t>duration</a:t>
            </a:r>
            <a:r>
              <a:rPr lang="es-ES_tradnl" sz="1200" dirty="0"/>
              <a:t>, and </a:t>
            </a:r>
            <a:r>
              <a:rPr lang="es-ES_tradnl" sz="1200" dirty="0" err="1"/>
              <a:t>rehabilitation</a:t>
            </a:r>
            <a:r>
              <a:rPr lang="es-ES_tradnl" sz="1200" dirty="0"/>
              <a:t> </a:t>
            </a:r>
            <a:r>
              <a:rPr lang="es-ES_tradnl" sz="1200" dirty="0" err="1"/>
              <a:t>service</a:t>
            </a:r>
            <a:r>
              <a:rPr lang="es-ES_tradnl" sz="1200" dirty="0"/>
              <a:t> </a:t>
            </a:r>
            <a:r>
              <a:rPr lang="es-ES_tradnl" sz="1200" dirty="0" err="1"/>
              <a:t>needs</a:t>
            </a:r>
            <a:r>
              <a:rPr lang="es-ES_tradnl" sz="1200" dirty="0"/>
              <a:t> in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: </a:t>
            </a:r>
            <a:r>
              <a:rPr lang="es-ES_tradnl" sz="1200" dirty="0" err="1"/>
              <a:t>patient</a:t>
            </a:r>
            <a:r>
              <a:rPr lang="es-ES_tradnl" sz="1200" dirty="0"/>
              <a:t> </a:t>
            </a:r>
            <a:r>
              <a:rPr lang="es-ES_tradnl" sz="1200" dirty="0" err="1"/>
              <a:t>perspectives</a:t>
            </a:r>
            <a:r>
              <a:rPr lang="es-ES_tradnl" sz="1200" dirty="0"/>
              <a:t>. </a:t>
            </a:r>
            <a:r>
              <a:rPr lang="es-ES_tradnl" sz="1200" dirty="0" err="1"/>
              <a:t>Arch</a:t>
            </a:r>
            <a:r>
              <a:rPr lang="es-ES_tradnl" sz="1200" dirty="0"/>
              <a:t> </a:t>
            </a:r>
            <a:r>
              <a:rPr lang="es-ES_tradnl" sz="1200" dirty="0" err="1"/>
              <a:t>Phys</a:t>
            </a:r>
            <a:r>
              <a:rPr lang="es-ES_tradnl" sz="1200" dirty="0"/>
              <a:t> </a:t>
            </a:r>
            <a:r>
              <a:rPr lang="es-ES_tradnl" sz="1200" dirty="0" err="1"/>
              <a:t>Med</a:t>
            </a:r>
            <a:r>
              <a:rPr lang="es-ES_tradnl" sz="1200" dirty="0"/>
              <a:t> </a:t>
            </a:r>
            <a:r>
              <a:rPr lang="es-ES_tradnl" sz="1200" dirty="0" err="1"/>
              <a:t>Rehabil</a:t>
            </a:r>
            <a:r>
              <a:rPr lang="es-ES_tradnl" sz="1200" dirty="0"/>
              <a:t>. 1986;67(3):164–8.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247117" y="1987131"/>
            <a:ext cx="7697765" cy="1200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Los síntomas relacionados  con el sistema urinario limitan la participación del individuo en actividades de la vida diaria y autocuidado.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178600" y="3666187"/>
            <a:ext cx="76977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/>
              <a:t>Estos síntomas empeoran la calidad de vida del paciente, si se trata de  alguien con algún compromiso motor que dificulte el acceso al baño.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C4EFFD6-C319-49A7-A95D-1A30C3666AA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9" name="Imagen 8" descr="Captura de pantalla 2018-08-03 a las 5.46.48 p.m..png">
            <a:extLst>
              <a:ext uri="{FF2B5EF4-FFF2-40B4-BE49-F238E27FC236}">
                <a16:creationId xmlns:a16="http://schemas.microsoft.com/office/drawing/2014/main" id="{E32EBF73-85B0-495C-B2BC-382C56E0CD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C9A26DA-F55C-490B-8020-F4654216F222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29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5576B33-FA4E-4BA0-A54F-3150AA6BBE83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6B998A3-E465-449F-A750-919EB22823E6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7C819E6-466C-4E0C-9C1A-C2D127445FCF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1E45BB5-2546-4998-9EE5-547EDAEF4A27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audio 29">
            <a:hlinkClick r:id="" action="ppaction://media"/>
            <a:extLst>
              <a:ext uri="{FF2B5EF4-FFF2-40B4-BE49-F238E27FC236}">
                <a16:creationId xmlns:a16="http://schemas.microsoft.com/office/drawing/2014/main" id="{2383E47D-4BF0-4360-B2CB-D48F1F2680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2000" y="59922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5"/>
    </mc:Choice>
    <mc:Fallback xmlns="">
      <p:transition xmlns:p14="http://schemas.microsoft.com/office/powerpoint/2010/main" spd="slow" advTm="23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734510" y="102883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Objetivos generales</a:t>
            </a:r>
            <a:endParaRPr lang="es-CO" sz="4000" b="1" dirty="0"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3C907F68-1AF9-45DD-88B5-45E7274FF531}"/>
              </a:ext>
            </a:extLst>
          </p:cNvPr>
          <p:cNvSpPr txBox="1">
            <a:spLocks/>
          </p:cNvSpPr>
          <p:nvPr/>
        </p:nvSpPr>
        <p:spPr>
          <a:xfrm>
            <a:off x="391493" y="6170136"/>
            <a:ext cx="10236533" cy="6862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sz="1200" i="1" dirty="0">
              <a:solidFill>
                <a:schemeClr val="tx1">
                  <a:lumMod val="65000"/>
                  <a:lumOff val="35000"/>
                </a:schemeClr>
              </a:solidFill>
              <a:latin typeface="3ds" panose="02000503020000020004" pitchFamily="2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3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045133" y="1428446"/>
            <a:ext cx="10101321" cy="505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Tener una aproximación clínica, radiológica y epidemiológica que le permita reconocer los pacientes que padecen EM.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Identificar los principales síntomas asociados que más limitan la participación en actividades de la vida diaria en los pacientes con EM.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Reconocer los mecanismos de transmisión del dolor y rutas de diagnóstico que le permitan establecer de forma objetiva la presencia de DN en EM.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A través de la evidencia clínica y bibliográfica, obtener un criterio individualizado para tratar el paciente con DN secundario a EM</a:t>
            </a:r>
            <a:r>
              <a:rPr lang="es-ES" sz="2400" dirty="0"/>
              <a:t>.</a:t>
            </a: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Bahnschrift SemiBold SemiConden" panose="020B0502040204020203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E6000"/>
              </a:buClr>
              <a:buFont typeface="Wingdings" panose="05000000000000000000" pitchFamily="2" charset="2"/>
              <a:buChar char="§"/>
            </a:pPr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  <a:latin typeface="Bahnschrift SemiBold SemiConden" panose="020B0502040204020203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E6000"/>
              </a:buClr>
              <a:buFont typeface="Wingdings" panose="05000000000000000000" pitchFamily="2" charset="2"/>
              <a:buChar char="§"/>
            </a:pPr>
            <a:endParaRPr lang="es-CO" sz="1600" dirty="0">
              <a:solidFill>
                <a:schemeClr val="tx1">
                  <a:lumMod val="65000"/>
                  <a:lumOff val="3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audio 3">
            <a:hlinkClick r:id="" action="ppaction://media"/>
            <a:extLst>
              <a:ext uri="{FF2B5EF4-FFF2-40B4-BE49-F238E27FC236}">
                <a16:creationId xmlns:a16="http://schemas.microsoft.com/office/drawing/2014/main" id="{1CD8D11B-4F5D-4077-A30B-25E70F023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7222" y="5985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7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39487" y="2607660"/>
            <a:ext cx="8588062" cy="2788086"/>
          </a:xfrm>
        </p:spPr>
        <p:txBody>
          <a:bodyPr>
            <a:normAutofit/>
          </a:bodyPr>
          <a:lstStyle/>
          <a:p>
            <a:r>
              <a:rPr lang="es-ES" sz="2400" dirty="0"/>
              <a:t>Estimulador externo de vejiga.</a:t>
            </a:r>
          </a:p>
          <a:p>
            <a:r>
              <a:rPr lang="es-ES" sz="2400" dirty="0"/>
              <a:t>Agentes anticolinérgicos: </a:t>
            </a:r>
            <a:r>
              <a:rPr lang="es-ES" sz="2400" dirty="0" err="1"/>
              <a:t>Tolterodine</a:t>
            </a:r>
            <a:r>
              <a:rPr lang="es-ES" sz="2400" dirty="0"/>
              <a:t>.</a:t>
            </a:r>
          </a:p>
          <a:p>
            <a:r>
              <a:rPr lang="es-ES" sz="2400" dirty="0"/>
              <a:t>Regular el consumo de líquidos y reducir la ingesta de agentes diuréticos.</a:t>
            </a:r>
          </a:p>
          <a:p>
            <a:r>
              <a:rPr lang="es-ES" sz="2400" dirty="0"/>
              <a:t>Toxina botulínica.</a:t>
            </a:r>
          </a:p>
          <a:p>
            <a:r>
              <a:rPr lang="es-ES" sz="2400" dirty="0"/>
              <a:t>Uso de antisépticos urinarios y antibióticos.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91493" y="615593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 err="1"/>
              <a:t>Vahtera</a:t>
            </a:r>
            <a:r>
              <a:rPr lang="es-ES_tradnl" sz="1200" dirty="0"/>
              <a:t> T, </a:t>
            </a:r>
            <a:r>
              <a:rPr lang="es-ES_tradnl" sz="1200" dirty="0" err="1"/>
              <a:t>Haaranen</a:t>
            </a:r>
            <a:r>
              <a:rPr lang="es-ES_tradnl" sz="1200" dirty="0"/>
              <a:t> M, </a:t>
            </a:r>
            <a:r>
              <a:rPr lang="es-ES_tradnl" sz="1200" dirty="0" err="1"/>
              <a:t>Viramo-Koskela</a:t>
            </a:r>
            <a:r>
              <a:rPr lang="es-ES_tradnl" sz="1200" dirty="0"/>
              <a:t> A, </a:t>
            </a:r>
            <a:r>
              <a:rPr lang="es-ES_tradnl" sz="1200" dirty="0" err="1"/>
              <a:t>Ruutiainen</a:t>
            </a:r>
            <a:r>
              <a:rPr lang="es-ES_tradnl" sz="1200" dirty="0"/>
              <a:t> J. </a:t>
            </a:r>
            <a:r>
              <a:rPr lang="es-ES_tradnl" sz="1200" dirty="0" err="1"/>
              <a:t>Pelvic</a:t>
            </a:r>
            <a:r>
              <a:rPr lang="es-ES_tradnl" sz="1200" dirty="0"/>
              <a:t> </a:t>
            </a:r>
            <a:r>
              <a:rPr lang="es-ES_tradnl" sz="1200" dirty="0" err="1"/>
              <a:t>floor</a:t>
            </a:r>
            <a:r>
              <a:rPr lang="es-ES_tradnl" sz="1200" dirty="0"/>
              <a:t> </a:t>
            </a:r>
            <a:r>
              <a:rPr lang="es-ES_tradnl" sz="1200" dirty="0" err="1"/>
              <a:t>rehabilitation</a:t>
            </a:r>
            <a:r>
              <a:rPr lang="es-ES_tradnl" sz="1200" dirty="0"/>
              <a:t> </a:t>
            </a:r>
            <a:r>
              <a:rPr lang="es-ES_tradnl" sz="1200" dirty="0" err="1"/>
              <a:t>is</a:t>
            </a:r>
            <a:r>
              <a:rPr lang="es-ES_tradnl" sz="1200" dirty="0"/>
              <a:t> </a:t>
            </a:r>
            <a:r>
              <a:rPr lang="es-ES_tradnl" sz="1200" dirty="0" err="1"/>
              <a:t>effective</a:t>
            </a:r>
            <a:r>
              <a:rPr lang="es-ES_tradnl" sz="1200" dirty="0"/>
              <a:t> in </a:t>
            </a:r>
            <a:r>
              <a:rPr lang="es-ES_tradnl" sz="1200" dirty="0" err="1"/>
              <a:t>patients</a:t>
            </a:r>
            <a:r>
              <a:rPr lang="es-ES_tradnl" sz="1200" dirty="0"/>
              <a:t> </a:t>
            </a:r>
            <a:r>
              <a:rPr lang="es-ES_tradnl" sz="1200" dirty="0" err="1"/>
              <a:t>with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. </a:t>
            </a:r>
            <a:r>
              <a:rPr lang="es-ES_tradnl" sz="1200" dirty="0" err="1"/>
              <a:t>Clin</a:t>
            </a:r>
            <a:r>
              <a:rPr lang="es-ES_tradnl" sz="1200" dirty="0"/>
              <a:t> </a:t>
            </a:r>
            <a:r>
              <a:rPr lang="es-ES_tradnl" sz="1200" dirty="0" err="1"/>
              <a:t>Rehabil</a:t>
            </a:r>
            <a:r>
              <a:rPr lang="es-ES_tradnl" sz="1200" dirty="0"/>
              <a:t> [Internet]. 1997;11(3):211–9. </a:t>
            </a:r>
            <a:endParaRPr lang="es-ES" sz="1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2835679" y="1722174"/>
            <a:ext cx="652064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Terapia del piso pélvico mejora la calidad de vida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0E1EAEC-94E9-44E2-96B5-B5B98BCEF478}"/>
              </a:ext>
            </a:extLst>
          </p:cNvPr>
          <p:cNvSpPr txBox="1">
            <a:spLocks/>
          </p:cNvSpPr>
          <p:nvPr/>
        </p:nvSpPr>
        <p:spPr>
          <a:xfrm>
            <a:off x="860756" y="815575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b="1" dirty="0">
                <a:latin typeface="+mn-lt"/>
              </a:rPr>
              <a:t>Trastornos de la vejiga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DDB565C-8753-4F25-83F6-7B99C5A672E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0" name="Imagen 9" descr="Captura de pantalla 2018-08-03 a las 5.46.48 p.m..png">
            <a:extLst>
              <a:ext uri="{FF2B5EF4-FFF2-40B4-BE49-F238E27FC236}">
                <a16:creationId xmlns:a16="http://schemas.microsoft.com/office/drawing/2014/main" id="{F466F8BA-1298-4DCA-8768-22570C083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BA527B1F-987C-4E3A-8A2A-AB51A4E4042A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30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76D4333-D746-464D-80A1-30469CD9431E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1242508-7FD0-4D52-9910-389532B661E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446D239-7CBB-4CB3-85CF-CC79EFA558A1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528FBD1-8D97-4325-8FDA-71D170CB9E82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6" name="audio 30">
            <a:hlinkClick r:id="" action="ppaction://media"/>
            <a:extLst>
              <a:ext uri="{FF2B5EF4-FFF2-40B4-BE49-F238E27FC236}">
                <a16:creationId xmlns:a16="http://schemas.microsoft.com/office/drawing/2014/main" id="{3B72B92A-A9A0-41CD-8F0A-18826C83FE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10338" y="605094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7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98"/>
    </mc:Choice>
    <mc:Fallback xmlns="">
      <p:transition xmlns:p14="http://schemas.microsoft.com/office/powerpoint/2010/main" spd="slow" advTm="34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82040" y="817229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>
                <a:latin typeface="+mn-lt"/>
              </a:rPr>
              <a:t>Disfunción sexual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280446" y="1545127"/>
            <a:ext cx="156776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Esclerosis Múltiple: 108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413" y="4314149"/>
            <a:ext cx="532274" cy="10651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0101" y="2576228"/>
            <a:ext cx="532586" cy="106517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592176" y="4314149"/>
            <a:ext cx="31668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Anorgasmia, </a:t>
            </a:r>
            <a:r>
              <a:rPr lang="es-ES" dirty="0" err="1"/>
              <a:t>hiporgasmia</a:t>
            </a:r>
            <a:r>
              <a:rPr lang="es-ES" dirty="0"/>
              <a:t>, disminución de lubricación vaginal, disminución de la libido.</a:t>
            </a:r>
          </a:p>
          <a:p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3592175" y="2671265"/>
            <a:ext cx="3166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Impotencia , disfunción eréctil, disfunción eyaculatoria y orgásmica y libido reducida.</a:t>
            </a:r>
          </a:p>
          <a:p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7970116" y="3667818"/>
            <a:ext cx="18082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Autoestima y las relaciones.</a:t>
            </a:r>
          </a:p>
        </p:txBody>
      </p:sp>
      <p:sp>
        <p:nvSpPr>
          <p:cNvPr id="15" name="Flecha derecha 14"/>
          <p:cNvSpPr/>
          <p:nvPr/>
        </p:nvSpPr>
        <p:spPr>
          <a:xfrm rot="2197082">
            <a:off x="6605824" y="3395955"/>
            <a:ext cx="1207180" cy="221051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 derecha 15"/>
          <p:cNvSpPr/>
          <p:nvPr/>
        </p:nvSpPr>
        <p:spPr>
          <a:xfrm rot="19737689">
            <a:off x="6582053" y="4512410"/>
            <a:ext cx="1207180" cy="221051"/>
          </a:xfrm>
          <a:prstGeom prst="rightArrow">
            <a:avLst/>
          </a:prstGeom>
          <a:solidFill>
            <a:srgbClr val="EBF1D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226817" y="6017706"/>
            <a:ext cx="8770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1200" dirty="0" err="1">
                <a:latin typeface="+mj-lt"/>
              </a:rPr>
              <a:t>Zorzon</a:t>
            </a:r>
            <a:r>
              <a:rPr lang="es-ES_tradnl" sz="1200" dirty="0">
                <a:latin typeface="+mj-lt"/>
              </a:rPr>
              <a:t> M. et al. Sexual </a:t>
            </a:r>
            <a:r>
              <a:rPr lang="es-ES_tradnl" sz="1200" dirty="0" err="1">
                <a:latin typeface="+mj-lt"/>
              </a:rPr>
              <a:t>dysfunction</a:t>
            </a:r>
            <a:r>
              <a:rPr lang="es-ES_tradnl" sz="1200" dirty="0">
                <a:latin typeface="+mj-lt"/>
              </a:rPr>
              <a:t> in </a:t>
            </a:r>
            <a:r>
              <a:rPr lang="es-ES_tradnl" sz="1200" dirty="0" err="1">
                <a:latin typeface="+mj-lt"/>
              </a:rPr>
              <a:t>multiple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sclerosis</a:t>
            </a:r>
            <a:r>
              <a:rPr lang="es-ES_tradnl" sz="1200" dirty="0">
                <a:latin typeface="+mj-lt"/>
              </a:rPr>
              <a:t>: a case-control </a:t>
            </a:r>
            <a:r>
              <a:rPr lang="es-ES_tradnl" sz="1200" dirty="0" err="1">
                <a:latin typeface="+mj-lt"/>
              </a:rPr>
              <a:t>study</a:t>
            </a:r>
            <a:r>
              <a:rPr lang="es-ES_tradnl" sz="1200" dirty="0">
                <a:latin typeface="+mj-lt"/>
              </a:rPr>
              <a:t>. I. </a:t>
            </a:r>
            <a:r>
              <a:rPr lang="es-ES_tradnl" sz="1200" dirty="0" err="1">
                <a:latin typeface="+mj-lt"/>
              </a:rPr>
              <a:t>Frequency</a:t>
            </a:r>
            <a:r>
              <a:rPr lang="es-ES_tradnl" sz="1200" dirty="0">
                <a:latin typeface="+mj-lt"/>
              </a:rPr>
              <a:t> and </a:t>
            </a:r>
            <a:r>
              <a:rPr lang="es-ES_tradnl" sz="1200" dirty="0" err="1">
                <a:latin typeface="+mj-lt"/>
              </a:rPr>
              <a:t>comparison</a:t>
            </a:r>
            <a:r>
              <a:rPr lang="es-ES_tradnl" sz="1200" dirty="0">
                <a:latin typeface="+mj-lt"/>
              </a:rPr>
              <a:t> of </a:t>
            </a:r>
            <a:r>
              <a:rPr lang="es-ES_tradnl" sz="1200" dirty="0" err="1">
                <a:latin typeface="+mj-lt"/>
              </a:rPr>
              <a:t>groups</a:t>
            </a:r>
            <a:r>
              <a:rPr lang="es-ES_tradnl" sz="1200" dirty="0">
                <a:latin typeface="+mj-lt"/>
              </a:rPr>
              <a:t>. </a:t>
            </a:r>
            <a:r>
              <a:rPr lang="es-ES_tradnl" sz="1200" dirty="0" err="1">
                <a:latin typeface="+mj-lt"/>
              </a:rPr>
              <a:t>Mult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Scler</a:t>
            </a:r>
            <a:r>
              <a:rPr lang="es-ES_tradnl" sz="1200" dirty="0">
                <a:latin typeface="+mj-lt"/>
              </a:rPr>
              <a:t>. 1999;5(6)</a:t>
            </a:r>
          </a:p>
          <a:p>
            <a:pPr lvl="0" algn="r">
              <a:defRPr/>
            </a:pPr>
            <a:r>
              <a:rPr lang="es-ES_tradnl" sz="1200" dirty="0" err="1">
                <a:latin typeface="+mj-lt"/>
              </a:rPr>
              <a:t>Kraft</a:t>
            </a:r>
            <a:r>
              <a:rPr lang="es-ES_tradnl" sz="1200" dirty="0">
                <a:latin typeface="+mj-lt"/>
              </a:rPr>
              <a:t> GH, </a:t>
            </a:r>
            <a:r>
              <a:rPr lang="es-ES_tradnl" sz="1200" dirty="0" err="1">
                <a:latin typeface="+mj-lt"/>
              </a:rPr>
              <a:t>Disability</a:t>
            </a:r>
            <a:r>
              <a:rPr lang="es-ES_tradnl" sz="1200" dirty="0">
                <a:latin typeface="+mj-lt"/>
              </a:rPr>
              <a:t>, </a:t>
            </a:r>
            <a:r>
              <a:rPr lang="es-ES_tradnl" sz="1200" dirty="0" err="1">
                <a:latin typeface="+mj-lt"/>
              </a:rPr>
              <a:t>disease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duration</a:t>
            </a:r>
            <a:r>
              <a:rPr lang="es-ES_tradnl" sz="1200" dirty="0">
                <a:latin typeface="+mj-lt"/>
              </a:rPr>
              <a:t>, and </a:t>
            </a:r>
            <a:r>
              <a:rPr lang="es-ES_tradnl" sz="1200" dirty="0" err="1">
                <a:latin typeface="+mj-lt"/>
              </a:rPr>
              <a:t>rehabilitation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service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needs</a:t>
            </a:r>
            <a:r>
              <a:rPr lang="es-ES_tradnl" sz="1200" dirty="0">
                <a:latin typeface="+mj-lt"/>
              </a:rPr>
              <a:t> in </a:t>
            </a:r>
            <a:r>
              <a:rPr lang="es-ES_tradnl" sz="1200" dirty="0" err="1">
                <a:latin typeface="+mj-lt"/>
              </a:rPr>
              <a:t>multiple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sclerosis</a:t>
            </a:r>
            <a:r>
              <a:rPr lang="es-ES_tradnl" sz="1200" dirty="0">
                <a:latin typeface="+mj-lt"/>
              </a:rPr>
              <a:t>. </a:t>
            </a:r>
            <a:r>
              <a:rPr lang="es-ES_tradnl" sz="1200" dirty="0" err="1">
                <a:latin typeface="+mj-lt"/>
              </a:rPr>
              <a:t>Arch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Phys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Med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Rehabil</a:t>
            </a:r>
            <a:r>
              <a:rPr lang="es-ES_tradnl" sz="1200" dirty="0">
                <a:latin typeface="+mj-lt"/>
              </a:rPr>
              <a:t>. 1986;67(3):164–8.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870156" y="1537431"/>
            <a:ext cx="156776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Enfermedades crónicas: 97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7439658" y="1535489"/>
            <a:ext cx="156776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Adultos sanos: 110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83BD79A-5724-4664-BC04-BEC4E8A6496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8" name="Imagen 17" descr="Captura de pantalla 2018-08-03 a las 5.46.48 p.m..png">
            <a:extLst>
              <a:ext uri="{FF2B5EF4-FFF2-40B4-BE49-F238E27FC236}">
                <a16:creationId xmlns:a16="http://schemas.microsoft.com/office/drawing/2014/main" id="{23879248-7300-4E62-BA5A-40FEB24E40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FEF438D3-ACF8-4595-870E-67D795F94C5F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31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368F6C5-F859-4C62-A53B-0D25D2CCC495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CE26F444-A1C3-4412-AF2E-528FE0F5150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BE8BDF7-16A8-48BA-9914-D4B7CDC55B77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DC3D950-82F0-452C-99B4-574D589291A6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" name="audio 31">
            <a:hlinkClick r:id="" action="ppaction://media"/>
            <a:extLst>
              <a:ext uri="{FF2B5EF4-FFF2-40B4-BE49-F238E27FC236}">
                <a16:creationId xmlns:a16="http://schemas.microsoft.com/office/drawing/2014/main" id="{42ADBEB4-97B6-4CDB-B874-04A6AB6FC4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5709" y="601251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310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32"/>
    </mc:Choice>
    <mc:Fallback xmlns="">
      <p:transition xmlns:p14="http://schemas.microsoft.com/office/powerpoint/2010/main" spd="slow" advTm="44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1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9" grpId="0"/>
      <p:bldP spid="10" grpId="0"/>
      <p:bldP spid="12" grpId="0"/>
      <p:bldP spid="15" grpId="0" animBg="1"/>
      <p:bldP spid="16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1814986" y="1697781"/>
            <a:ext cx="7647627" cy="181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/>
              <a:t>Factores psicológicos relacionados con padecer una enfermedad crónica </a:t>
            </a:r>
          </a:p>
          <a:p>
            <a:pPr marL="0" indent="0">
              <a:buNone/>
            </a:pPr>
            <a:r>
              <a:rPr lang="es-ES" sz="2400" dirty="0"/>
              <a:t>Alteración de las vías neuronales.</a:t>
            </a:r>
          </a:p>
          <a:p>
            <a:pPr marL="0" indent="0">
              <a:buNone/>
            </a:pPr>
            <a:r>
              <a:rPr lang="es-ES" sz="2400" dirty="0"/>
              <a:t>Efecto adverso de medicamentos.</a:t>
            </a:r>
          </a:p>
          <a:p>
            <a:pPr marL="0" indent="0">
              <a:buNone/>
            </a:pPr>
            <a:endParaRPr lang="es-ES" sz="2400" dirty="0"/>
          </a:p>
        </p:txBody>
      </p:sp>
      <p:sp>
        <p:nvSpPr>
          <p:cNvPr id="2" name="Rectángulo 1"/>
          <p:cNvSpPr/>
          <p:nvPr/>
        </p:nvSpPr>
        <p:spPr>
          <a:xfrm>
            <a:off x="6770" y="624841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s-ES_tradnl" sz="1200" dirty="0"/>
              <a:t>Foley FW et al, </a:t>
            </a:r>
            <a:r>
              <a:rPr lang="es-ES_tradnl" sz="1200" dirty="0" err="1"/>
              <a:t>Rehabilitation</a:t>
            </a:r>
            <a:r>
              <a:rPr lang="es-ES_tradnl" sz="1200" dirty="0"/>
              <a:t> of </a:t>
            </a:r>
            <a:r>
              <a:rPr lang="es-ES_tradnl" sz="1200" dirty="0" err="1"/>
              <a:t>intimacy</a:t>
            </a:r>
            <a:r>
              <a:rPr lang="es-ES_tradnl" sz="1200" dirty="0"/>
              <a:t> and sexual </a:t>
            </a:r>
            <a:r>
              <a:rPr lang="es-ES_tradnl" sz="1200" dirty="0" err="1"/>
              <a:t>dysfunction</a:t>
            </a:r>
            <a:r>
              <a:rPr lang="es-ES_tradnl" sz="1200" dirty="0"/>
              <a:t> in </a:t>
            </a:r>
            <a:r>
              <a:rPr lang="es-ES_tradnl" sz="1200" dirty="0" err="1"/>
              <a:t>couples</a:t>
            </a:r>
            <a:r>
              <a:rPr lang="es-ES_tradnl" sz="1200" dirty="0"/>
              <a:t> </a:t>
            </a:r>
            <a:r>
              <a:rPr lang="es-ES_tradnl" sz="1200" dirty="0" err="1"/>
              <a:t>with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. </a:t>
            </a:r>
            <a:r>
              <a:rPr lang="es-ES_tradnl" sz="1200" dirty="0" err="1"/>
              <a:t>Mult</a:t>
            </a:r>
            <a:r>
              <a:rPr lang="es-ES_tradnl" sz="1200" dirty="0"/>
              <a:t> </a:t>
            </a:r>
            <a:r>
              <a:rPr lang="es-ES_tradnl" sz="1200" dirty="0" err="1"/>
              <a:t>Scler</a:t>
            </a:r>
            <a:r>
              <a:rPr lang="es-ES_tradnl" sz="1200" dirty="0"/>
              <a:t>. 2001;7(6):417–21.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811949" y="3922452"/>
            <a:ext cx="7233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dirty="0"/>
              <a:t>Psicología para terapia en pareja.</a:t>
            </a:r>
          </a:p>
          <a:p>
            <a:pPr algn="r"/>
            <a:r>
              <a:rPr lang="es-ES" sz="2400" dirty="0"/>
              <a:t>Inhibidores de la </a:t>
            </a:r>
            <a:r>
              <a:rPr lang="es-ES" sz="2400" dirty="0" err="1"/>
              <a:t>fosfodiesterasa</a:t>
            </a:r>
            <a:r>
              <a:rPr lang="es-ES" sz="2400" dirty="0"/>
              <a:t>: Disfunción eréctil.</a:t>
            </a:r>
          </a:p>
          <a:p>
            <a:pPr algn="r"/>
            <a:r>
              <a:rPr lang="es-ES" sz="2400" dirty="0"/>
              <a:t>Drogas </a:t>
            </a:r>
            <a:r>
              <a:rPr lang="es-ES" sz="2400" dirty="0" err="1"/>
              <a:t>vasoactivas</a:t>
            </a:r>
            <a:r>
              <a:rPr lang="es-ES" sz="2400" dirty="0"/>
              <a:t> de inyección </a:t>
            </a:r>
            <a:r>
              <a:rPr lang="es-ES" sz="2400" dirty="0" err="1"/>
              <a:t>intracavernosa</a:t>
            </a:r>
            <a:r>
              <a:rPr lang="es-ES" sz="2400" dirty="0"/>
              <a:t>.</a:t>
            </a:r>
          </a:p>
          <a:p>
            <a:pPr algn="r"/>
            <a:r>
              <a:rPr lang="es-ES" sz="2400" dirty="0"/>
              <a:t>Dispositivos de succión  e implantes.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ED41615-7F92-45D1-9BFF-44B7E923C225}"/>
              </a:ext>
            </a:extLst>
          </p:cNvPr>
          <p:cNvSpPr txBox="1">
            <a:spLocks/>
          </p:cNvSpPr>
          <p:nvPr/>
        </p:nvSpPr>
        <p:spPr>
          <a:xfrm>
            <a:off x="1066800" y="783131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>
                <a:latin typeface="+mn-lt"/>
              </a:rPr>
              <a:t>Disfunción sexual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4EBD13E-8B52-4F4D-BAC8-9AE8FAFAA0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0" name="Imagen 9" descr="Captura de pantalla 2018-08-03 a las 5.46.48 p.m..png">
            <a:extLst>
              <a:ext uri="{FF2B5EF4-FFF2-40B4-BE49-F238E27FC236}">
                <a16:creationId xmlns:a16="http://schemas.microsoft.com/office/drawing/2014/main" id="{1EE1A334-918A-41D5-ACDD-597012228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BB746B0-FA54-47AB-B1D1-38075AF20266}"/>
              </a:ext>
            </a:extLst>
          </p:cNvPr>
          <p:cNvSpPr/>
          <p:nvPr/>
        </p:nvSpPr>
        <p:spPr>
          <a:xfrm>
            <a:off x="10965618" y="627573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32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057DC7B-2173-45D4-A462-BC7AA90B8A92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6783B96-01DC-4BFB-941A-774FF3F69D5C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6994214-5515-4BEA-BB5A-C000808523D0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EA72C6D-3966-4E41-82C1-D2E2DA3A5805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" name="audio 32">
            <a:hlinkClick r:id="" action="ppaction://media"/>
            <a:extLst>
              <a:ext uri="{FF2B5EF4-FFF2-40B4-BE49-F238E27FC236}">
                <a16:creationId xmlns:a16="http://schemas.microsoft.com/office/drawing/2014/main" id="{6F4F2ABB-1C84-454B-8469-8EB99EE5BB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70844" y="60821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29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46"/>
    </mc:Choice>
    <mc:Fallback xmlns="">
      <p:transition xmlns:p14="http://schemas.microsoft.com/office/powerpoint/2010/main" spd="slow" advTm="32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200" y="1767763"/>
            <a:ext cx="8152213" cy="3411822"/>
          </a:xfrm>
        </p:spPr>
        <p:txBody>
          <a:bodyPr>
            <a:normAutofit/>
          </a:bodyPr>
          <a:lstStyle/>
          <a:p>
            <a:r>
              <a:rPr lang="es-ES" sz="2400" dirty="0"/>
              <a:t>Común en las enfermedades  neurológicas crónicas. </a:t>
            </a:r>
          </a:p>
          <a:p>
            <a:endParaRPr lang="es-ES" sz="2400" dirty="0"/>
          </a:p>
          <a:p>
            <a:r>
              <a:rPr lang="es-ES" sz="2400" dirty="0"/>
              <a:t>Hábitos alimenticios como: dieta rica en fibra, evitar chocolates y adecuada ingesta de líquidos. </a:t>
            </a:r>
          </a:p>
          <a:p>
            <a:endParaRPr lang="es-ES" sz="2400" dirty="0"/>
          </a:p>
          <a:p>
            <a:r>
              <a:rPr lang="es-ES" sz="2400" dirty="0"/>
              <a:t>Tratamiento farmacológicos: laxantes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201420" y="865006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>
                <a:latin typeface="+mn-lt"/>
              </a:rPr>
              <a:t>Constipación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68148" y="627211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s-ES_tradnl" sz="1200" dirty="0" err="1">
                <a:latin typeface="+mj-lt"/>
              </a:rPr>
              <a:t>Kraft</a:t>
            </a:r>
            <a:r>
              <a:rPr lang="es-ES_tradnl" sz="1200" dirty="0">
                <a:latin typeface="+mj-lt"/>
              </a:rPr>
              <a:t> GH, </a:t>
            </a:r>
            <a:r>
              <a:rPr lang="es-ES_tradnl" sz="1200" dirty="0" err="1">
                <a:latin typeface="+mj-lt"/>
              </a:rPr>
              <a:t>Freal</a:t>
            </a:r>
            <a:r>
              <a:rPr lang="es-ES_tradnl" sz="1200" dirty="0">
                <a:latin typeface="+mj-lt"/>
              </a:rPr>
              <a:t> JE, </a:t>
            </a:r>
            <a:r>
              <a:rPr lang="es-ES_tradnl" sz="1200" dirty="0" err="1">
                <a:latin typeface="+mj-lt"/>
              </a:rPr>
              <a:t>Coryell</a:t>
            </a:r>
            <a:r>
              <a:rPr lang="es-ES_tradnl" sz="1200" dirty="0">
                <a:latin typeface="+mj-lt"/>
              </a:rPr>
              <a:t> JK. </a:t>
            </a:r>
            <a:r>
              <a:rPr lang="es-ES_tradnl" sz="1200" dirty="0" err="1">
                <a:latin typeface="+mj-lt"/>
              </a:rPr>
              <a:t>Disability</a:t>
            </a:r>
            <a:r>
              <a:rPr lang="es-ES_tradnl" sz="1200" dirty="0">
                <a:latin typeface="+mj-lt"/>
              </a:rPr>
              <a:t>, </a:t>
            </a:r>
            <a:r>
              <a:rPr lang="es-ES_tradnl" sz="1200" dirty="0" err="1">
                <a:latin typeface="+mj-lt"/>
              </a:rPr>
              <a:t>disease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duration</a:t>
            </a:r>
            <a:r>
              <a:rPr lang="es-ES_tradnl" sz="1200" dirty="0">
                <a:latin typeface="+mj-lt"/>
              </a:rPr>
              <a:t>, and </a:t>
            </a:r>
            <a:r>
              <a:rPr lang="es-ES_tradnl" sz="1200" dirty="0" err="1">
                <a:latin typeface="+mj-lt"/>
              </a:rPr>
              <a:t>rehabilitation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service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needs</a:t>
            </a:r>
            <a:r>
              <a:rPr lang="es-ES_tradnl" sz="1200" dirty="0">
                <a:latin typeface="+mj-lt"/>
              </a:rPr>
              <a:t> in </a:t>
            </a:r>
            <a:r>
              <a:rPr lang="es-ES_tradnl" sz="1200" dirty="0" err="1">
                <a:latin typeface="+mj-lt"/>
              </a:rPr>
              <a:t>multiple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sclerosis</a:t>
            </a:r>
            <a:r>
              <a:rPr lang="es-ES_tradnl" sz="1200" dirty="0">
                <a:latin typeface="+mj-lt"/>
              </a:rPr>
              <a:t>: </a:t>
            </a:r>
            <a:r>
              <a:rPr lang="es-ES_tradnl" sz="1200" dirty="0" err="1">
                <a:latin typeface="+mj-lt"/>
              </a:rPr>
              <a:t>patient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perspectives</a:t>
            </a:r>
            <a:r>
              <a:rPr lang="es-ES_tradnl" sz="1200" dirty="0">
                <a:latin typeface="+mj-lt"/>
              </a:rPr>
              <a:t>. </a:t>
            </a:r>
            <a:r>
              <a:rPr lang="es-ES_tradnl" sz="1200" dirty="0" err="1">
                <a:latin typeface="+mj-lt"/>
              </a:rPr>
              <a:t>Arch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Phys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Med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Rehabil</a:t>
            </a:r>
            <a:r>
              <a:rPr lang="es-ES_tradnl" sz="1200" dirty="0">
                <a:latin typeface="+mj-lt"/>
              </a:rPr>
              <a:t>. 1986;67(3):164–8.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0E12FB-7EFB-4403-AA48-69D00EF08A8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7" name="Imagen 6" descr="Captura de pantalla 2018-08-03 a las 5.46.48 p.m..png">
            <a:extLst>
              <a:ext uri="{FF2B5EF4-FFF2-40B4-BE49-F238E27FC236}">
                <a16:creationId xmlns:a16="http://schemas.microsoft.com/office/drawing/2014/main" id="{1C195EE8-24AE-4F1C-AE63-81168A404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1FA5916-9B8C-4577-859D-E5932DF74850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33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336BB04-746C-46B6-8FD7-82C0094ABFCF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CD731B3-6DE6-4CDB-8773-CC5A1873C4DB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BC7B960-CA09-4BE3-894B-C452D7F86A8D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A2ACCE3-24C0-42F3-8E99-1A42403EEF4E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" name="audio 33">
            <a:hlinkClick r:id="" action="ppaction://media"/>
            <a:extLst>
              <a:ext uri="{FF2B5EF4-FFF2-40B4-BE49-F238E27FC236}">
                <a16:creationId xmlns:a16="http://schemas.microsoft.com/office/drawing/2014/main" id="{7678795D-20EF-4971-8A7F-DB805EDCB6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68106" y="59673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258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48"/>
    </mc:Choice>
    <mc:Fallback xmlns="">
      <p:transition xmlns:p14="http://schemas.microsoft.com/office/powerpoint/2010/main" spd="slow" advTm="23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743390" y="460620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Déficit cognitivo</a:t>
            </a:r>
            <a:endParaRPr lang="es-CO" sz="4000" dirty="0"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34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57327" y="1784038"/>
            <a:ext cx="10525741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Las alteraciones cognitivas en EM pueden darse entre un 30 – 70 % de los casos.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Aparece tanto al inicio como al final de la  enfermedad y no se correlaciona con el número de lesiones en la RMN.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Genera: desempleo, aislamiento social, necesidad de  asistencia personal en casa y predispone a depresión.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La memoria a largo plazo es la función más afectada.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Aunque no hay evidencia fuerte del entrenamiento cognitivo, algunos estudios reportan mejoría en lo relacionado con la atención.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E6000"/>
              </a:buClr>
              <a:buFont typeface="Wingdings" panose="05000000000000000000" pitchFamily="2" charset="2"/>
              <a:buChar char="§"/>
            </a:pP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0594FCB-480E-4FAD-B7D6-3FD92143FB74}"/>
              </a:ext>
            </a:extLst>
          </p:cNvPr>
          <p:cNvSpPr/>
          <p:nvPr/>
        </p:nvSpPr>
        <p:spPr>
          <a:xfrm>
            <a:off x="191069" y="613108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200" dirty="0" err="1"/>
              <a:t>Gilchrist</a:t>
            </a:r>
            <a:r>
              <a:rPr lang="es-ES_tradnl" sz="1200" dirty="0"/>
              <a:t> AC, Creed FH. </a:t>
            </a:r>
            <a:r>
              <a:rPr lang="es-ES_tradnl" sz="1200" dirty="0" err="1"/>
              <a:t>depression</a:t>
            </a:r>
            <a:r>
              <a:rPr lang="es-ES_tradnl" sz="1200" dirty="0"/>
              <a:t> , </a:t>
            </a:r>
            <a:r>
              <a:rPr lang="es-ES_tradnl" sz="1200" dirty="0" err="1"/>
              <a:t>cognitive</a:t>
            </a:r>
            <a:r>
              <a:rPr lang="es-ES_tradnl" sz="1200" dirty="0"/>
              <a:t> </a:t>
            </a:r>
            <a:r>
              <a:rPr lang="es-ES_tradnl" sz="1200" dirty="0" err="1"/>
              <a:t>impairment</a:t>
            </a:r>
            <a:r>
              <a:rPr lang="es-ES_tradnl" sz="1200" dirty="0"/>
              <a:t> and social stress in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 </a:t>
            </a:r>
            <a:r>
              <a:rPr lang="es-ES_tradnl" sz="1200" dirty="0" err="1"/>
              <a:t>physical</a:t>
            </a:r>
            <a:r>
              <a:rPr lang="es-ES_tradnl" sz="1200" dirty="0"/>
              <a:t> and </a:t>
            </a:r>
            <a:r>
              <a:rPr lang="es-ES_tradnl" sz="1200" dirty="0" err="1"/>
              <a:t>psychological</a:t>
            </a:r>
            <a:r>
              <a:rPr lang="es-ES_tradnl" sz="1200" dirty="0"/>
              <a:t> state.1994;38(3):193</a:t>
            </a:r>
            <a:endParaRPr lang="en-US" sz="1200" dirty="0"/>
          </a:p>
          <a:p>
            <a:pPr lvl="0" algn="r">
              <a:defRPr/>
            </a:pPr>
            <a:r>
              <a:rPr lang="es-ES_tradnl" sz="1200" dirty="0" err="1"/>
              <a:t>Mitolo</a:t>
            </a:r>
            <a:r>
              <a:rPr lang="es-ES_tradnl" sz="1200" dirty="0"/>
              <a:t>, M. (2015). </a:t>
            </a:r>
            <a:r>
              <a:rPr lang="es-ES_tradnl" sz="1200" dirty="0" err="1"/>
              <a:t>Cognitive</a:t>
            </a:r>
            <a:r>
              <a:rPr lang="es-ES_tradnl" sz="1200" dirty="0"/>
              <a:t> </a:t>
            </a:r>
            <a:r>
              <a:rPr lang="es-ES_tradnl" sz="1200" dirty="0" err="1"/>
              <a:t>rehabilitation</a:t>
            </a:r>
            <a:r>
              <a:rPr lang="es-ES_tradnl" sz="1200" dirty="0"/>
              <a:t> in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: a </a:t>
            </a:r>
            <a:r>
              <a:rPr lang="es-ES_tradnl" sz="1200" dirty="0" err="1"/>
              <a:t>systematic</a:t>
            </a:r>
            <a:r>
              <a:rPr lang="es-ES_tradnl" sz="1200" dirty="0"/>
              <a:t> </a:t>
            </a:r>
            <a:r>
              <a:rPr lang="es-ES_tradnl" sz="1200" dirty="0" err="1"/>
              <a:t>review</a:t>
            </a:r>
            <a:r>
              <a:rPr lang="es-ES_tradnl" sz="1200" dirty="0"/>
              <a:t>. </a:t>
            </a:r>
            <a:r>
              <a:rPr lang="es-ES_tradnl" sz="1200" i="1" dirty="0" err="1"/>
              <a:t>Journal</a:t>
            </a:r>
            <a:r>
              <a:rPr lang="es-ES_tradnl" sz="1200" i="1" dirty="0"/>
              <a:t> of </a:t>
            </a:r>
            <a:r>
              <a:rPr lang="es-ES_tradnl" sz="1200" i="1" dirty="0" err="1"/>
              <a:t>the</a:t>
            </a:r>
            <a:r>
              <a:rPr lang="es-ES_tradnl" sz="1200" i="1" dirty="0"/>
              <a:t> </a:t>
            </a:r>
            <a:r>
              <a:rPr lang="es-ES_tradnl" sz="1200" i="1" dirty="0" err="1"/>
              <a:t>neurological</a:t>
            </a:r>
            <a:r>
              <a:rPr lang="es-ES_tradnl" sz="1200" i="1" dirty="0"/>
              <a:t> </a:t>
            </a:r>
            <a:r>
              <a:rPr lang="es-ES_tradnl" sz="1200" i="1" dirty="0" err="1"/>
              <a:t>sciences</a:t>
            </a:r>
            <a:r>
              <a:rPr lang="es-ES_tradnl" sz="1200" dirty="0"/>
              <a:t>, </a:t>
            </a:r>
            <a:r>
              <a:rPr lang="es-ES_tradnl" sz="1200" i="1" dirty="0"/>
              <a:t>354</a:t>
            </a:r>
            <a:r>
              <a:rPr lang="es-ES_tradnl" sz="1200" dirty="0"/>
              <a:t>(1-2), 1-9.</a:t>
            </a:r>
          </a:p>
        </p:txBody>
      </p:sp>
      <p:pic>
        <p:nvPicPr>
          <p:cNvPr id="2" name="audio 34">
            <a:hlinkClick r:id="" action="ppaction://media"/>
            <a:extLst>
              <a:ext uri="{FF2B5EF4-FFF2-40B4-BE49-F238E27FC236}">
                <a16:creationId xmlns:a16="http://schemas.microsoft.com/office/drawing/2014/main" id="{BBCB1B18-9C9E-408A-B36D-E7284E569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3368" y="6003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5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743390" y="460620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Alteraciones afectivas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35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57327" y="1784038"/>
            <a:ext cx="10525741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25 a 50% mas riesgo de presentar desórdenes afectivos que la población general.</a:t>
            </a:r>
          </a:p>
          <a:p>
            <a:endParaRPr lang="es-ES" sz="2400" dirty="0"/>
          </a:p>
          <a:p>
            <a:r>
              <a:rPr lang="es-ES" sz="2400" dirty="0"/>
              <a:t>Los factores que influyen en su aparición son: Dolor, Fatiga, Abuso de Alcohol y las alteraciones cognitivas.</a:t>
            </a:r>
          </a:p>
          <a:p>
            <a:endParaRPr lang="es-ES" sz="2400" dirty="0"/>
          </a:p>
          <a:p>
            <a:pPr lvl="1"/>
            <a:r>
              <a:rPr lang="es-ES" dirty="0"/>
              <a:t>36% Depresión</a:t>
            </a:r>
          </a:p>
          <a:p>
            <a:pPr lvl="1"/>
            <a:r>
              <a:rPr lang="es-ES" dirty="0"/>
              <a:t>13.3% Trastorno afectivo bipolar.</a:t>
            </a:r>
          </a:p>
          <a:p>
            <a:pPr lvl="1"/>
            <a:r>
              <a:rPr lang="es-ES" dirty="0"/>
              <a:t>16.6% trastorno de ansiedad generalizada.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E6000"/>
              </a:buClr>
              <a:buFont typeface="Wingdings" panose="05000000000000000000" pitchFamily="2" charset="2"/>
              <a:buChar char="§"/>
            </a:pP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785835B-53FC-4C08-AE0F-07EC8AD44EFE}"/>
              </a:ext>
            </a:extLst>
          </p:cNvPr>
          <p:cNvSpPr txBox="1"/>
          <p:nvPr/>
        </p:nvSpPr>
        <p:spPr>
          <a:xfrm>
            <a:off x="-583039" y="610378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s-ES_tradnl" sz="1200" dirty="0" err="1"/>
              <a:t>Feinstein</a:t>
            </a:r>
            <a:r>
              <a:rPr lang="es-ES_tradnl" sz="1200" dirty="0"/>
              <a:t> A, </a:t>
            </a:r>
            <a:r>
              <a:rPr lang="es-ES_tradnl" sz="1200" dirty="0" err="1"/>
              <a:t>Magalhaes</a:t>
            </a:r>
            <a:r>
              <a:rPr lang="es-ES_tradnl" sz="1200" dirty="0"/>
              <a:t> S. </a:t>
            </a:r>
            <a:r>
              <a:rPr lang="es-ES" sz="1200" dirty="0"/>
              <a:t>e</a:t>
            </a:r>
            <a:r>
              <a:rPr lang="es-ES_tradnl" sz="1200" dirty="0"/>
              <a:t>t al </a:t>
            </a:r>
            <a:r>
              <a:rPr lang="es-ES_tradnl" sz="1200" dirty="0" err="1"/>
              <a:t>The</a:t>
            </a:r>
            <a:r>
              <a:rPr lang="es-ES_tradnl" sz="1200" dirty="0"/>
              <a:t> link </a:t>
            </a:r>
            <a:r>
              <a:rPr lang="es-ES_tradnl" sz="1200" dirty="0" err="1"/>
              <a:t>between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 and </a:t>
            </a:r>
            <a:r>
              <a:rPr lang="es-ES_tradnl" sz="1200" dirty="0" err="1"/>
              <a:t>depression</a:t>
            </a:r>
            <a:r>
              <a:rPr lang="es-ES_tradnl" sz="1200" dirty="0"/>
              <a:t>. </a:t>
            </a:r>
            <a:r>
              <a:rPr lang="es-ES_tradnl" sz="1200" dirty="0" err="1"/>
              <a:t>Nat</a:t>
            </a:r>
            <a:r>
              <a:rPr lang="es-ES_tradnl" sz="1200" dirty="0"/>
              <a:t> </a:t>
            </a:r>
            <a:r>
              <a:rPr lang="es-ES_tradnl" sz="1200" dirty="0" err="1"/>
              <a:t>Publ</a:t>
            </a:r>
            <a:r>
              <a:rPr lang="es-ES_tradnl" sz="1200" dirty="0"/>
              <a:t> Gr. 2014;10(9):507–17.</a:t>
            </a:r>
            <a:endParaRPr lang="es-ES" sz="1200" dirty="0"/>
          </a:p>
          <a:p>
            <a:pPr lvl="0" algn="r">
              <a:defRPr/>
            </a:pPr>
            <a:r>
              <a:rPr lang="es-ES_tradnl" sz="1200" dirty="0" err="1"/>
              <a:t>Cerqueira</a:t>
            </a:r>
            <a:r>
              <a:rPr lang="es-ES_tradnl" sz="1200" dirty="0"/>
              <a:t> AC De et al. </a:t>
            </a:r>
            <a:r>
              <a:rPr lang="es-ES_tradnl" sz="1200" dirty="0" err="1"/>
              <a:t>Psychiatric</a:t>
            </a:r>
            <a:r>
              <a:rPr lang="es-ES_tradnl" sz="1200" dirty="0"/>
              <a:t> </a:t>
            </a:r>
            <a:r>
              <a:rPr lang="es-ES_tradnl" sz="1200" dirty="0" err="1"/>
              <a:t>Disorders</a:t>
            </a:r>
            <a:r>
              <a:rPr lang="es-ES_tradnl" sz="1200" dirty="0"/>
              <a:t> in </a:t>
            </a:r>
            <a:r>
              <a:rPr lang="es-ES_tradnl" sz="1200" dirty="0" err="1"/>
              <a:t>Patients</a:t>
            </a:r>
            <a:r>
              <a:rPr lang="es-ES_tradnl" sz="1200" dirty="0"/>
              <a:t> </a:t>
            </a:r>
            <a:r>
              <a:rPr lang="es-ES_tradnl" sz="1200" dirty="0" err="1"/>
              <a:t>with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. </a:t>
            </a:r>
            <a:r>
              <a:rPr lang="es-ES_tradnl" sz="1200" dirty="0" err="1"/>
              <a:t>Compr</a:t>
            </a:r>
            <a:r>
              <a:rPr lang="es-ES_tradnl" sz="1200" dirty="0"/>
              <a:t> </a:t>
            </a:r>
            <a:r>
              <a:rPr lang="es-ES_tradnl" sz="1200" dirty="0" err="1"/>
              <a:t>Psychiatry</a:t>
            </a:r>
            <a:r>
              <a:rPr lang="es-ES_tradnl" sz="1200" dirty="0"/>
              <a:t>. 2015; </a:t>
            </a:r>
            <a:endParaRPr lang="es-ES" sz="1200" dirty="0"/>
          </a:p>
        </p:txBody>
      </p:sp>
      <p:pic>
        <p:nvPicPr>
          <p:cNvPr id="2" name="audio 35">
            <a:hlinkClick r:id="" action="ppaction://media"/>
            <a:extLst>
              <a:ext uri="{FF2B5EF4-FFF2-40B4-BE49-F238E27FC236}">
                <a16:creationId xmlns:a16="http://schemas.microsoft.com/office/drawing/2014/main" id="{B9D3C4BA-1523-4A64-BB31-A6F14CB70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55594" y="5955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0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743390" y="460620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Espasticidad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36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9B264B6-CBAF-46D5-B342-B9BE8915DF2E}"/>
              </a:ext>
            </a:extLst>
          </p:cNvPr>
          <p:cNvSpPr txBox="1"/>
          <p:nvPr/>
        </p:nvSpPr>
        <p:spPr>
          <a:xfrm>
            <a:off x="1116640" y="1572640"/>
            <a:ext cx="9958306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s-ES" sz="2800" dirty="0"/>
              <a:t>Es una expresión del compromiso de motoneurona superior, puede llegar hasta el 80% de prevalencia en EM</a:t>
            </a:r>
            <a:endParaRPr lang="pt-BR" sz="2800" dirty="0">
              <a:solidFill>
                <a:srgbClr val="EE60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535F3BE3-A0C1-4AF0-B631-53F097066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681" y="2720963"/>
            <a:ext cx="8601324" cy="4240609"/>
          </a:xfrm>
        </p:spPr>
        <p:txBody>
          <a:bodyPr>
            <a:normAutofit/>
          </a:bodyPr>
          <a:lstStyle/>
          <a:p>
            <a:r>
              <a:rPr lang="es-ES" sz="2400" dirty="0"/>
              <a:t>Manejo conservador</a:t>
            </a:r>
          </a:p>
          <a:p>
            <a:pPr lvl="2"/>
            <a:r>
              <a:rPr lang="es-ES" dirty="0"/>
              <a:t>Terapia física.</a:t>
            </a:r>
          </a:p>
          <a:p>
            <a:pPr lvl="2"/>
            <a:r>
              <a:rPr lang="es-ES" dirty="0" err="1"/>
              <a:t>Ortesis</a:t>
            </a:r>
            <a:r>
              <a:rPr lang="es-ES" dirty="0"/>
              <a:t>.</a:t>
            </a:r>
          </a:p>
          <a:p>
            <a:pPr lvl="2"/>
            <a:r>
              <a:rPr lang="es-ES" dirty="0"/>
              <a:t>Estimulación eléctrica.</a:t>
            </a:r>
          </a:p>
          <a:p>
            <a:r>
              <a:rPr lang="es-ES" sz="2400" dirty="0"/>
              <a:t>Manejo farmacológico</a:t>
            </a:r>
          </a:p>
          <a:p>
            <a:pPr lvl="2"/>
            <a:r>
              <a:rPr lang="es-ES" dirty="0"/>
              <a:t>Medicación oral: </a:t>
            </a:r>
            <a:r>
              <a:rPr lang="es-ES" dirty="0" err="1"/>
              <a:t>Baclofeno</a:t>
            </a:r>
            <a:r>
              <a:rPr lang="es-ES" dirty="0"/>
              <a:t>, </a:t>
            </a:r>
            <a:r>
              <a:rPr lang="es-ES" dirty="0" err="1"/>
              <a:t>Tizanidina</a:t>
            </a:r>
            <a:r>
              <a:rPr lang="es-ES" dirty="0"/>
              <a:t>, benzodiacepinas, </a:t>
            </a:r>
            <a:r>
              <a:rPr lang="es-ES" dirty="0" err="1"/>
              <a:t>dantrolene</a:t>
            </a:r>
            <a:r>
              <a:rPr lang="es-ES" dirty="0"/>
              <a:t>.</a:t>
            </a:r>
          </a:p>
          <a:p>
            <a:pPr lvl="2"/>
            <a:r>
              <a:rPr lang="es-ES" dirty="0" err="1"/>
              <a:t>Intratecal</a:t>
            </a:r>
            <a:r>
              <a:rPr lang="es-ES" dirty="0"/>
              <a:t>: </a:t>
            </a:r>
            <a:r>
              <a:rPr lang="es-ES" dirty="0" err="1"/>
              <a:t>Baclofeno</a:t>
            </a:r>
            <a:endParaRPr lang="es-ES" dirty="0"/>
          </a:p>
          <a:p>
            <a:r>
              <a:rPr lang="es-ES" sz="2400" dirty="0" err="1"/>
              <a:t>Quimiodenervación</a:t>
            </a:r>
            <a:endParaRPr lang="es-ES" sz="2400" dirty="0"/>
          </a:p>
          <a:p>
            <a:pPr lvl="2"/>
            <a:endParaRPr lang="es-ES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88BD018-09FF-4082-A2B1-B6A41A2DF8B5}"/>
              </a:ext>
            </a:extLst>
          </p:cNvPr>
          <p:cNvSpPr/>
          <p:nvPr/>
        </p:nvSpPr>
        <p:spPr>
          <a:xfrm>
            <a:off x="-933714" y="6361916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s-ES_tradnl" sz="1200" dirty="0"/>
              <a:t>Hughes C, Howard IM. </a:t>
            </a:r>
            <a:r>
              <a:rPr lang="es-ES_tradnl" sz="1200" dirty="0" err="1"/>
              <a:t>Spasticity</a:t>
            </a:r>
            <a:r>
              <a:rPr lang="es-ES_tradnl" sz="1200" dirty="0"/>
              <a:t> </a:t>
            </a:r>
            <a:r>
              <a:rPr lang="es-ES_tradnl" sz="1200" dirty="0" err="1"/>
              <a:t>management</a:t>
            </a:r>
            <a:r>
              <a:rPr lang="es-ES_tradnl" sz="1200" dirty="0"/>
              <a:t> in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. </a:t>
            </a:r>
            <a:r>
              <a:rPr lang="es-ES_tradnl" sz="1200" dirty="0" err="1"/>
              <a:t>Phys</a:t>
            </a:r>
            <a:r>
              <a:rPr lang="es-ES_tradnl" sz="1200" dirty="0"/>
              <a:t> </a:t>
            </a:r>
            <a:r>
              <a:rPr lang="es-ES_tradnl" sz="1200" dirty="0" err="1"/>
              <a:t>Med</a:t>
            </a:r>
            <a:r>
              <a:rPr lang="es-ES_tradnl" sz="1200" dirty="0"/>
              <a:t> </a:t>
            </a:r>
            <a:r>
              <a:rPr lang="es-ES_tradnl" sz="1200" dirty="0" err="1"/>
              <a:t>Rehabil</a:t>
            </a:r>
            <a:r>
              <a:rPr lang="es-ES_tradnl" sz="1200" dirty="0"/>
              <a:t> </a:t>
            </a:r>
            <a:r>
              <a:rPr lang="es-ES_tradnl" sz="1200" dirty="0" err="1"/>
              <a:t>Clin</a:t>
            </a:r>
            <a:r>
              <a:rPr lang="es-ES_tradnl" sz="1200" dirty="0"/>
              <a:t> N Am. 2013;24(4):593–604</a:t>
            </a:r>
            <a:endParaRPr lang="es-ES" sz="1200" dirty="0"/>
          </a:p>
        </p:txBody>
      </p:sp>
      <p:pic>
        <p:nvPicPr>
          <p:cNvPr id="2" name="audio 36">
            <a:hlinkClick r:id="" action="ppaction://media"/>
            <a:extLst>
              <a:ext uri="{FF2B5EF4-FFF2-40B4-BE49-F238E27FC236}">
                <a16:creationId xmlns:a16="http://schemas.microsoft.com/office/drawing/2014/main" id="{6F55B542-F00F-4F8E-94F8-3BD26603F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3368" y="6017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7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5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563217" y="650989"/>
            <a:ext cx="2774462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Factores desencadenantes, Terapia física, Ocupacional  y </a:t>
            </a:r>
            <a:r>
              <a:rPr lang="es-ES" dirty="0" err="1"/>
              <a:t>Ortesis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4497905" y="1862809"/>
            <a:ext cx="286539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Tratamiento Farmacológico?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985992" y="1818089"/>
            <a:ext cx="4929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Si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718720" y="1887058"/>
            <a:ext cx="476302" cy="369332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No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282582" y="2858084"/>
            <a:ext cx="1648021" cy="369332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Generalizada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837327" y="2852001"/>
            <a:ext cx="773990" cy="369332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Focal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956872" y="3560241"/>
            <a:ext cx="365022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err="1"/>
              <a:t>Baclofeno</a:t>
            </a:r>
            <a:r>
              <a:rPr lang="es-ES" dirty="0"/>
              <a:t> /</a:t>
            </a:r>
            <a:r>
              <a:rPr lang="es-ES" dirty="0" err="1"/>
              <a:t>Gabapentina</a:t>
            </a:r>
            <a:r>
              <a:rPr lang="es-ES" dirty="0"/>
              <a:t> / </a:t>
            </a:r>
            <a:r>
              <a:rPr lang="es-ES" dirty="0" err="1"/>
              <a:t>Tizanidina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970643" y="4359841"/>
            <a:ext cx="1779553" cy="646331"/>
          </a:xfrm>
          <a:prstGeom prst="rect">
            <a:avLst/>
          </a:prstGeom>
          <a:solidFill>
            <a:srgbClr val="E6B9B8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Toxina Botulínica + Terapia Física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8163773" y="5615661"/>
            <a:ext cx="193777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 err="1"/>
              <a:t>Cirugía</a:t>
            </a:r>
            <a:r>
              <a:rPr lang="en-US" dirty="0"/>
              <a:t> </a:t>
            </a:r>
            <a:r>
              <a:rPr lang="en-US" dirty="0" err="1"/>
              <a:t>Ortopédica</a:t>
            </a:r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964687" y="4266803"/>
            <a:ext cx="131789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err="1"/>
              <a:t>Dantrolene</a:t>
            </a:r>
            <a:r>
              <a:rPr lang="es-ES" dirty="0"/>
              <a:t> </a:t>
            </a:r>
          </a:p>
        </p:txBody>
      </p:sp>
      <p:sp>
        <p:nvSpPr>
          <p:cNvPr id="18" name="CuadroTexto 17"/>
          <p:cNvSpPr txBox="1"/>
          <p:nvPr/>
        </p:nvSpPr>
        <p:spPr>
          <a:xfrm rot="16200000">
            <a:off x="1654610" y="4284159"/>
            <a:ext cx="181716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Combinaciones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548283" y="5665136"/>
            <a:ext cx="259981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Baclofeno</a:t>
            </a:r>
            <a:r>
              <a:rPr lang="es-ES" dirty="0"/>
              <a:t> </a:t>
            </a:r>
            <a:r>
              <a:rPr lang="es-ES" dirty="0" err="1"/>
              <a:t>intratecal</a:t>
            </a:r>
            <a:endParaRPr lang="es-ES" dirty="0"/>
          </a:p>
        </p:txBody>
      </p:sp>
      <p:sp>
        <p:nvSpPr>
          <p:cNvPr id="20" name="Rectángulo 19"/>
          <p:cNvSpPr/>
          <p:nvPr/>
        </p:nvSpPr>
        <p:spPr>
          <a:xfrm>
            <a:off x="6607093" y="2435314"/>
            <a:ext cx="1342097" cy="369332"/>
          </a:xfrm>
          <a:prstGeom prst="rect">
            <a:avLst/>
          </a:prstGeom>
          <a:solidFill>
            <a:srgbClr val="C3D69B"/>
          </a:solidFill>
        </p:spPr>
        <p:txBody>
          <a:bodyPr wrap="none">
            <a:spAutoFit/>
          </a:bodyPr>
          <a:lstStyle/>
          <a:p>
            <a:r>
              <a:rPr lang="es-ES" dirty="0"/>
              <a:t>Espasticidad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7735806" y="3574791"/>
            <a:ext cx="2272673" cy="369332"/>
          </a:xfrm>
          <a:prstGeom prst="rect">
            <a:avLst/>
          </a:prstGeom>
          <a:solidFill>
            <a:srgbClr val="E6B9B8"/>
          </a:solidFill>
        </p:spPr>
        <p:txBody>
          <a:bodyPr wrap="none">
            <a:spAutoFit/>
          </a:bodyPr>
          <a:lstStyle/>
          <a:p>
            <a:r>
              <a:rPr lang="es-ES" dirty="0"/>
              <a:t>Contractura Dinámica 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2956871" y="5008078"/>
            <a:ext cx="155883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err="1"/>
              <a:t>Cannabinoide</a:t>
            </a:r>
            <a:r>
              <a:rPr lang="es-ES" dirty="0"/>
              <a:t> 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9521899" y="7738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cxnSp>
        <p:nvCxnSpPr>
          <p:cNvPr id="36" name="Conector recto de flecha 35"/>
          <p:cNvCxnSpPr/>
          <p:nvPr/>
        </p:nvCxnSpPr>
        <p:spPr>
          <a:xfrm>
            <a:off x="5989327" y="1574319"/>
            <a:ext cx="0" cy="28849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>
            <a:stCxn id="6" idx="3"/>
          </p:cNvCxnSpPr>
          <p:nvPr/>
        </p:nvCxnSpPr>
        <p:spPr>
          <a:xfrm>
            <a:off x="7363299" y="2047475"/>
            <a:ext cx="1434336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>
            <a:stCxn id="6" idx="1"/>
          </p:cNvCxnSpPr>
          <p:nvPr/>
        </p:nvCxnSpPr>
        <p:spPr>
          <a:xfrm flipH="1" flipV="1">
            <a:off x="3254561" y="2025953"/>
            <a:ext cx="1243344" cy="2152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angular 43"/>
          <p:cNvCxnSpPr>
            <a:stCxn id="7" idx="2"/>
            <a:endCxn id="20" idx="3"/>
          </p:cNvCxnSpPr>
          <p:nvPr/>
        </p:nvCxnSpPr>
        <p:spPr>
          <a:xfrm rot="5400000">
            <a:off x="8374538" y="1762075"/>
            <a:ext cx="432559" cy="1283253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ector angular 56"/>
          <p:cNvCxnSpPr>
            <a:endCxn id="9" idx="3"/>
          </p:cNvCxnSpPr>
          <p:nvPr/>
        </p:nvCxnSpPr>
        <p:spPr>
          <a:xfrm rot="10800000" flipV="1">
            <a:off x="5930604" y="2804646"/>
            <a:ext cx="1090713" cy="238104"/>
          </a:xfrm>
          <a:prstGeom prst="bentConnector3">
            <a:avLst>
              <a:gd name="adj1" fmla="val -947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ector angular 58"/>
          <p:cNvCxnSpPr/>
          <p:nvPr/>
        </p:nvCxnSpPr>
        <p:spPr>
          <a:xfrm>
            <a:off x="7557155" y="2792475"/>
            <a:ext cx="1240480" cy="264034"/>
          </a:xfrm>
          <a:prstGeom prst="bentConnector3">
            <a:avLst>
              <a:gd name="adj1" fmla="val 2004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de flecha 66"/>
          <p:cNvCxnSpPr>
            <a:stCxn id="10" idx="2"/>
          </p:cNvCxnSpPr>
          <p:nvPr/>
        </p:nvCxnSpPr>
        <p:spPr>
          <a:xfrm>
            <a:off x="9224323" y="3221334"/>
            <a:ext cx="8121" cy="33890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de flecha 67"/>
          <p:cNvCxnSpPr/>
          <p:nvPr/>
        </p:nvCxnSpPr>
        <p:spPr>
          <a:xfrm>
            <a:off x="5070162" y="3244350"/>
            <a:ext cx="8121" cy="31589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de flecha 69"/>
          <p:cNvCxnSpPr/>
          <p:nvPr/>
        </p:nvCxnSpPr>
        <p:spPr>
          <a:xfrm>
            <a:off x="9237801" y="3968994"/>
            <a:ext cx="8121" cy="33890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de flecha 71"/>
          <p:cNvCxnSpPr/>
          <p:nvPr/>
        </p:nvCxnSpPr>
        <p:spPr>
          <a:xfrm>
            <a:off x="9216202" y="5008223"/>
            <a:ext cx="8121" cy="5479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ector angular 75"/>
          <p:cNvCxnSpPr>
            <a:stCxn id="18" idx="1"/>
            <a:endCxn id="19" idx="1"/>
          </p:cNvCxnSpPr>
          <p:nvPr/>
        </p:nvCxnSpPr>
        <p:spPr>
          <a:xfrm rot="16200000" flipH="1">
            <a:off x="2819542" y="5121062"/>
            <a:ext cx="472392" cy="985088"/>
          </a:xfrm>
          <a:prstGeom prst="bentConnector2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-89910" y="6205395"/>
            <a:ext cx="9275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Gold R. Advances in the management of multiple sclerosis spasticity: Multiple sclerosis spasticity guidelines. Expert Rev </a:t>
            </a:r>
            <a:r>
              <a:rPr lang="en-US" sz="1200" dirty="0" err="1"/>
              <a:t>Neurother</a:t>
            </a:r>
            <a:r>
              <a:rPr lang="en-US" sz="1200" dirty="0"/>
              <a:t>. 2013;13:55.</a:t>
            </a:r>
          </a:p>
          <a:p>
            <a:pPr algn="r"/>
            <a:r>
              <a:rPr lang="en-US" sz="1200" dirty="0"/>
              <a:t>https://</a:t>
            </a:r>
            <a:r>
              <a:rPr lang="en-US" sz="1200" dirty="0" err="1"/>
              <a:t>www.nice.org.uk</a:t>
            </a:r>
            <a:r>
              <a:rPr lang="en-US" sz="1200" dirty="0"/>
              <a:t>/guidance/CG186/chapter/1-Recommendations#ms-symptom-management-and-rehabilitation-2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248A9F36-A011-4FF6-BCEF-0523F187BF51}"/>
              </a:ext>
            </a:extLst>
          </p:cNvPr>
          <p:cNvSpPr txBox="1">
            <a:spLocks/>
          </p:cNvSpPr>
          <p:nvPr/>
        </p:nvSpPr>
        <p:spPr>
          <a:xfrm>
            <a:off x="729773" y="364259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Espasticidad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231E3229-5413-44CD-9702-155E5B918B7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34" name="Imagen 33" descr="Captura de pantalla 2018-08-03 a las 5.46.48 p.m..png">
            <a:extLst>
              <a:ext uri="{FF2B5EF4-FFF2-40B4-BE49-F238E27FC236}">
                <a16:creationId xmlns:a16="http://schemas.microsoft.com/office/drawing/2014/main" id="{001906C5-ABD7-4BB3-A6BB-07B31C7BA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F704558F-5B49-4300-B808-A7BF6B9BA276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37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3D56440E-81C2-4354-9B7B-843AF010F10D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901074D7-0918-4BA6-9F43-C1B696F46B89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F1F89E39-0562-41D6-939B-87F21F825047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388EE34F-F12C-4FC7-8C5A-642D3D362E84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" name="audio 37">
            <a:hlinkClick r:id="" action="ppaction://media"/>
            <a:extLst>
              <a:ext uri="{FF2B5EF4-FFF2-40B4-BE49-F238E27FC236}">
                <a16:creationId xmlns:a16="http://schemas.microsoft.com/office/drawing/2014/main" id="{70EACF8A-4B5A-4A6D-8741-E19E5ABE5A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96318" y="60937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708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55"/>
    </mc:Choice>
    <mc:Fallback xmlns="">
      <p:transition xmlns:p14="http://schemas.microsoft.com/office/powerpoint/2010/main" spd="slow" advTm="100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05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743390" y="460620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Espasticidad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38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9B264B6-CBAF-46D5-B342-B9BE8915DF2E}"/>
              </a:ext>
            </a:extLst>
          </p:cNvPr>
          <p:cNvSpPr txBox="1"/>
          <p:nvPr/>
        </p:nvSpPr>
        <p:spPr>
          <a:xfrm>
            <a:off x="2397703" y="2098001"/>
            <a:ext cx="876236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9 Ensayos clínicos controlados aleatorizados 301 participantes</a:t>
            </a: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535F3BE3-A0C1-4AF0-B631-53F097066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902" y="3314279"/>
            <a:ext cx="8601324" cy="4240609"/>
          </a:xfrm>
        </p:spPr>
        <p:txBody>
          <a:bodyPr>
            <a:normAutofit/>
          </a:bodyPr>
          <a:lstStyle/>
          <a:p>
            <a:r>
              <a:rPr lang="es-ES" sz="2400" dirty="0"/>
              <a:t>Programas de ejercicio </a:t>
            </a:r>
          </a:p>
          <a:p>
            <a:r>
              <a:rPr lang="es-ES" sz="2400" dirty="0"/>
              <a:t>Estimulación magnética </a:t>
            </a:r>
            <a:r>
              <a:rPr lang="es-ES" sz="2400" dirty="0" err="1"/>
              <a:t>transcranial</a:t>
            </a:r>
            <a:r>
              <a:rPr lang="es-ES" sz="2400" dirty="0"/>
              <a:t> </a:t>
            </a:r>
          </a:p>
          <a:p>
            <a:r>
              <a:rPr lang="es-ES" sz="2400" dirty="0"/>
              <a:t>Terapia electromagnética</a:t>
            </a:r>
          </a:p>
          <a:p>
            <a:r>
              <a:rPr lang="es-ES" sz="2400" dirty="0"/>
              <a:t>Estimulación Nerviosa eléctrica transcutánea.</a:t>
            </a:r>
          </a:p>
          <a:p>
            <a:r>
              <a:rPr lang="es-ES" sz="2400" dirty="0"/>
              <a:t>Vibración corporal total</a:t>
            </a:r>
          </a:p>
          <a:p>
            <a:pPr lvl="2"/>
            <a:endParaRPr lang="es-ES" dirty="0"/>
          </a:p>
        </p:txBody>
      </p:sp>
      <p:pic>
        <p:nvPicPr>
          <p:cNvPr id="20" name="Imagen 19" descr="Captura de pantalla 2018-07-30 a las 9.48.35 p.m..png">
            <a:extLst>
              <a:ext uri="{FF2B5EF4-FFF2-40B4-BE49-F238E27FC236}">
                <a16:creationId xmlns:a16="http://schemas.microsoft.com/office/drawing/2014/main" id="{77818A5B-278C-414E-A5A8-7580F1709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48" y="1969294"/>
            <a:ext cx="1194243" cy="1084401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42542B56-9B93-47A6-92B6-1997E286CE9B}"/>
              </a:ext>
            </a:extLst>
          </p:cNvPr>
          <p:cNvSpPr/>
          <p:nvPr/>
        </p:nvSpPr>
        <p:spPr>
          <a:xfrm>
            <a:off x="-136077" y="6348577"/>
            <a:ext cx="89473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/>
              <a:t>Amatya</a:t>
            </a:r>
            <a:r>
              <a:rPr lang="en-US" sz="1200" dirty="0"/>
              <a:t> B, Khan F, L LM, </a:t>
            </a:r>
            <a:r>
              <a:rPr lang="en-US" sz="1200" dirty="0" err="1"/>
              <a:t>Demetrios</a:t>
            </a:r>
            <a:r>
              <a:rPr lang="en-US" sz="1200" dirty="0"/>
              <a:t> M, </a:t>
            </a:r>
            <a:r>
              <a:rPr lang="en-US" sz="1200" dirty="0" err="1"/>
              <a:t>Dt</a:t>
            </a:r>
            <a:r>
              <a:rPr lang="en-US" sz="1200" dirty="0"/>
              <a:t> W. Non pharmacological interventions for spasticity in multiple sclerosis ( Review ). 2013;(2).</a:t>
            </a:r>
          </a:p>
        </p:txBody>
      </p:sp>
      <p:pic>
        <p:nvPicPr>
          <p:cNvPr id="2" name="audio 38">
            <a:hlinkClick r:id="" action="ppaction://media"/>
            <a:extLst>
              <a:ext uri="{FF2B5EF4-FFF2-40B4-BE49-F238E27FC236}">
                <a16:creationId xmlns:a16="http://schemas.microsoft.com/office/drawing/2014/main" id="{C6E9FB32-D2F2-4AE1-949D-8C9ED220A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4046" y="6029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7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7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743390" y="460620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Pregunta Foro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39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535F3BE3-A0C1-4AF0-B631-53F097066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346" y="1766658"/>
            <a:ext cx="8601324" cy="42406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/>
              <a:t>Mujer de 35 años, pintora, con diagnóstico de EM desde hace 4 años, de curso clínico remitente recurrente, con dos exacerbaciones, quien posterior al último episodio hace 2 meses, presenta marcha </a:t>
            </a:r>
            <a:r>
              <a:rPr lang="es-ES" sz="2400" dirty="0" err="1"/>
              <a:t>parética</a:t>
            </a:r>
            <a:r>
              <a:rPr lang="es-ES" sz="2400" dirty="0"/>
              <a:t> que limita sus actividades de la vida diaria, parestesias en ambos miembros inferiores, sueño no reparador,  nocturia y disartria. Su esposo dice que en las últimas semanas presenta labilidad emocional, anhedonia e ideas de desesperanza, además con dificultades para recordar donde están las brochas y pinceles.</a:t>
            </a:r>
          </a:p>
          <a:p>
            <a:pPr lvl="2"/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A4AB879-BA43-481E-977C-2486C004868D}"/>
              </a:ext>
            </a:extLst>
          </p:cNvPr>
          <p:cNvSpPr/>
          <p:nvPr/>
        </p:nvSpPr>
        <p:spPr>
          <a:xfrm>
            <a:off x="1665915" y="5386937"/>
            <a:ext cx="6406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/>
              <a:t>Cuáles serían los objetivos en rehabilitación que usted propone para este paciente?</a:t>
            </a:r>
          </a:p>
        </p:txBody>
      </p:sp>
    </p:spTree>
    <p:extLst>
      <p:ext uri="{BB962C8B-B14F-4D97-AF65-F5344CB8AC3E}">
        <p14:creationId xmlns:p14="http://schemas.microsoft.com/office/powerpoint/2010/main" val="416005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3C907F68-1AF9-45DD-88B5-45E7274FF531}"/>
              </a:ext>
            </a:extLst>
          </p:cNvPr>
          <p:cNvSpPr txBox="1">
            <a:spLocks/>
          </p:cNvSpPr>
          <p:nvPr/>
        </p:nvSpPr>
        <p:spPr>
          <a:xfrm>
            <a:off x="391493" y="6170136"/>
            <a:ext cx="10236533" cy="6862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sz="1200" i="1" dirty="0">
              <a:solidFill>
                <a:schemeClr val="tx1">
                  <a:lumMod val="65000"/>
                  <a:lumOff val="35000"/>
                </a:schemeClr>
              </a:solidFill>
              <a:latin typeface="3ds" panose="02000503020000020004" pitchFamily="2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4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045133" y="1428446"/>
            <a:ext cx="1010132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E6000"/>
              </a:buClr>
              <a:buFont typeface="Wingdings" panose="05000000000000000000" pitchFamily="2" charset="2"/>
              <a:buChar char="§"/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Bahnschrift SemiBold SemiConden" panose="020B0502040204020203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E6000"/>
              </a:buClr>
              <a:buFont typeface="Wingdings" panose="05000000000000000000" pitchFamily="2" charset="2"/>
              <a:buChar char="§"/>
            </a:pP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86CCBC3A-18D1-4201-80C8-8DAA54BBB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926" y="2867025"/>
            <a:ext cx="9182100" cy="1123950"/>
          </a:xfrm>
          <a:solidFill>
            <a:srgbClr val="EE6000"/>
          </a:solidFill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1. Generalidades</a:t>
            </a:r>
          </a:p>
        </p:txBody>
      </p:sp>
      <p:pic>
        <p:nvPicPr>
          <p:cNvPr id="2" name="audio 4">
            <a:hlinkClick r:id="" action="ppaction://media"/>
            <a:extLst>
              <a:ext uri="{FF2B5EF4-FFF2-40B4-BE49-F238E27FC236}">
                <a16:creationId xmlns:a16="http://schemas.microsoft.com/office/drawing/2014/main" id="{A17C77B0-3A0E-4895-91B7-866D39FD4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7222" y="6015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743390" y="460620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Evaluación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40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FF3E84BA-32FE-4EB3-8733-E69FA7716551}"/>
              </a:ext>
            </a:extLst>
          </p:cNvPr>
          <p:cNvSpPr txBox="1">
            <a:spLocks/>
          </p:cNvSpPr>
          <p:nvPr/>
        </p:nvSpPr>
        <p:spPr>
          <a:xfrm>
            <a:off x="1225969" y="1378424"/>
            <a:ext cx="8407042" cy="589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En un paciente con Esclerosis Múltiple usted no puede dejar de indagar por los siguientes síntomas.</a:t>
            </a:r>
          </a:p>
          <a:p>
            <a:pPr marL="514350" indent="-514350">
              <a:buFont typeface="+mj-lt"/>
              <a:buAutoNum type="arabicPeriod"/>
            </a:pPr>
            <a:endParaRPr lang="es-ES" dirty="0"/>
          </a:p>
          <a:p>
            <a:pPr marL="914400" lvl="1" indent="-514350">
              <a:buFont typeface="+mj-lt"/>
              <a:buAutoNum type="alphaLcPeriod"/>
            </a:pPr>
            <a:r>
              <a:rPr lang="es-ES" dirty="0"/>
              <a:t>Diarrea, Dolor abdominal y Meteorismos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s-ES" dirty="0"/>
              <a:t>Epigastralgia, Sabor metálico en la boca y carraspera.</a:t>
            </a:r>
          </a:p>
          <a:p>
            <a:pPr marL="914400" lvl="1" indent="-514350">
              <a:buFont typeface="+mj-lt"/>
              <a:buAutoNum type="alphaLcPeriod"/>
            </a:pPr>
            <a:r>
              <a:rPr lang="es-ES" dirty="0"/>
              <a:t>Labilidad emocional, anorgasmia y rigidez articular.</a:t>
            </a:r>
          </a:p>
          <a:p>
            <a:pPr marL="914400" lvl="1" indent="-514350">
              <a:buFont typeface="+mj-lt"/>
              <a:buAutoNum type="alphaLcPeriod"/>
            </a:pPr>
            <a:r>
              <a:rPr lang="es-ES" dirty="0"/>
              <a:t>Ortopnea, edema de miembros inferiores y Disnea paroxística nocturna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2. Respecto a la fatiga en esclerosis múltiple es cierto: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es-ES" dirty="0"/>
          </a:p>
          <a:p>
            <a:pPr lvl="1">
              <a:buFont typeface="+mj-lt"/>
              <a:buAutoNum type="alphaLcPeriod"/>
            </a:pPr>
            <a:r>
              <a:rPr lang="es-ES" dirty="0"/>
              <a:t>Existen citoquinas e </a:t>
            </a:r>
            <a:r>
              <a:rPr lang="es-ES" dirty="0" err="1"/>
              <a:t>interleuquinas</a:t>
            </a:r>
            <a:r>
              <a:rPr lang="es-ES" dirty="0"/>
              <a:t> vinculadas al proceso autoinmune de la enfermedad que la desencadenan.</a:t>
            </a:r>
          </a:p>
          <a:p>
            <a:pPr lvl="1">
              <a:buFont typeface="+mj-lt"/>
              <a:buAutoNum type="alphaLcPeriod"/>
            </a:pPr>
            <a:r>
              <a:rPr lang="es-ES" dirty="0"/>
              <a:t>No se recomiendan los programas de ejercicio de baja intensidad .</a:t>
            </a:r>
          </a:p>
          <a:p>
            <a:pPr lvl="1">
              <a:buFont typeface="+mj-lt"/>
              <a:buAutoNum type="alphaLcPeriod"/>
            </a:pPr>
            <a:r>
              <a:rPr lang="es-ES" dirty="0"/>
              <a:t>Son de primera línea de manejo la amantadina y modafinilo.</a:t>
            </a:r>
          </a:p>
          <a:p>
            <a:pPr lvl="1">
              <a:buFont typeface="+mj-lt"/>
              <a:buAutoNum type="alphaLcPeriod"/>
            </a:pPr>
            <a:r>
              <a:rPr lang="es-ES" dirty="0"/>
              <a:t>Su etiología es sólo genética.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3. En relación en la espasticidad, es cierto.</a:t>
            </a:r>
          </a:p>
          <a:p>
            <a:pPr marL="400050" lvl="1" indent="0">
              <a:buFont typeface="Arial" panose="020B0604020202020204" pitchFamily="34" charset="0"/>
              <a:buNone/>
            </a:pPr>
            <a:endParaRPr lang="es-ES" dirty="0"/>
          </a:p>
          <a:p>
            <a:pPr marL="914400" lvl="1" indent="-514350">
              <a:buFont typeface="+mj-lt"/>
              <a:buAutoNum type="alphaLcPeriod"/>
            </a:pPr>
            <a:r>
              <a:rPr lang="es-ES" dirty="0"/>
              <a:t>Antes del manejo farmacológico, Primero identificar factores desencadenantes e intervenirlos.</a:t>
            </a:r>
          </a:p>
          <a:p>
            <a:pPr marL="914400" lvl="1" indent="-514350">
              <a:buFont typeface="+mj-lt"/>
              <a:buAutoNum type="alphaLcPeriod"/>
            </a:pPr>
            <a:r>
              <a:rPr lang="es-ES" dirty="0"/>
              <a:t>El baclofeno intratecal es de primera línea en su manejo.</a:t>
            </a:r>
          </a:p>
          <a:p>
            <a:pPr marL="914400" lvl="1" indent="-514350">
              <a:buFont typeface="+mj-lt"/>
              <a:buAutoNum type="alphaLcPeriod"/>
            </a:pPr>
            <a:r>
              <a:rPr lang="es-ES" dirty="0"/>
              <a:t>El manejo quirúrgico es la opción inicial para espasticidad dinámica.</a:t>
            </a:r>
          </a:p>
          <a:p>
            <a:pPr marL="914400" lvl="1" indent="-514350">
              <a:buFont typeface="+mj-lt"/>
              <a:buAutoNum type="alphaLcPeriod"/>
            </a:pPr>
            <a:r>
              <a:rPr lang="es-ES" dirty="0"/>
              <a:t>Siempre llevar a dosis tope del manejo farmacológico independientemente de los efectos adversos.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2404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808525" y="340069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latin typeface="+mn-lt"/>
              </a:rPr>
              <a:t>3. Dolor Neuropático</a:t>
            </a:r>
            <a:endParaRPr lang="es-CO" sz="4800" b="1" dirty="0"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41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pic>
        <p:nvPicPr>
          <p:cNvPr id="13" name="Picture 4" descr="Resultado de imagen para medical products">
            <a:extLst>
              <a:ext uri="{FF2B5EF4-FFF2-40B4-BE49-F238E27FC236}">
                <a16:creationId xmlns:a16="http://schemas.microsoft.com/office/drawing/2014/main" id="{DFCCD719-C518-4267-A9D0-DF92BA99E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 t="14097" b="25489"/>
          <a:stretch/>
        </p:blipFill>
        <p:spPr bwMode="auto">
          <a:xfrm>
            <a:off x="752475" y="1963910"/>
            <a:ext cx="10630381" cy="3713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41">
            <a:hlinkClick r:id="" action="ppaction://media"/>
            <a:extLst>
              <a:ext uri="{FF2B5EF4-FFF2-40B4-BE49-F238E27FC236}">
                <a16:creationId xmlns:a16="http://schemas.microsoft.com/office/drawing/2014/main" id="{1467912C-7FEE-4B27-8AF9-0709A11FE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5594" y="6012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1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743390" y="460620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Dolor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42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437C486E-36B5-4F40-A94F-48705AAED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459" y="1641935"/>
            <a:ext cx="8229600" cy="2399026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/>
              <a:t>“Dolor es una experiencia emocional o sensorial desagradable asociada a un daño real o potencial en un tejido, o descrito en términos de dicho daño”.</a:t>
            </a:r>
          </a:p>
          <a:p>
            <a:endParaRPr lang="es-ES" dirty="0"/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AF9FDE2B-7AFF-4A3F-9661-AA04558AB3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1555582"/>
              </p:ext>
            </p:extLst>
          </p:nvPr>
        </p:nvGraphicFramePr>
        <p:xfrm>
          <a:off x="3473427" y="3146033"/>
          <a:ext cx="5551249" cy="3291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audio 42">
            <a:hlinkClick r:id="" action="ppaction://media"/>
            <a:extLst>
              <a:ext uri="{FF2B5EF4-FFF2-40B4-BE49-F238E27FC236}">
                <a16:creationId xmlns:a16="http://schemas.microsoft.com/office/drawing/2014/main" id="{7C1A687B-12A8-4808-BB49-ECD6170F8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90180" y="5962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7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build="p"/>
      <p:bldGraphic spid="13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743390" y="460620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Prevalencia del Dolor en EM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43</a:t>
            </a:r>
          </a:p>
        </p:txBody>
      </p:sp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A176F96E-9AE1-4F02-9A78-CDA7D3553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0610074"/>
              </p:ext>
            </p:extLst>
          </p:nvPr>
        </p:nvGraphicFramePr>
        <p:xfrm>
          <a:off x="2123751" y="1361716"/>
          <a:ext cx="8184840" cy="4830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Rectángulo 20">
            <a:extLst>
              <a:ext uri="{FF2B5EF4-FFF2-40B4-BE49-F238E27FC236}">
                <a16:creationId xmlns:a16="http://schemas.microsoft.com/office/drawing/2014/main" id="{4F0C41B4-0ED3-4113-8D42-6D142DC0F89F}"/>
              </a:ext>
            </a:extLst>
          </p:cNvPr>
          <p:cNvSpPr/>
          <p:nvPr/>
        </p:nvSpPr>
        <p:spPr>
          <a:xfrm>
            <a:off x="380889" y="6261726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/>
              <a:t>Foley PL et al. </a:t>
            </a:r>
            <a:r>
              <a:rPr lang="es-ES_tradnl" sz="1200" dirty="0" err="1"/>
              <a:t>Prevalence</a:t>
            </a:r>
            <a:r>
              <a:rPr lang="es-ES_tradnl" sz="1200" dirty="0"/>
              <a:t> and natural </a:t>
            </a:r>
            <a:r>
              <a:rPr lang="es-ES_tradnl" sz="1200" dirty="0" err="1"/>
              <a:t>history</a:t>
            </a:r>
            <a:r>
              <a:rPr lang="es-ES_tradnl" sz="1200" dirty="0"/>
              <a:t> of </a:t>
            </a:r>
            <a:r>
              <a:rPr lang="es-ES_tradnl" sz="1200" dirty="0" err="1"/>
              <a:t>pain</a:t>
            </a:r>
            <a:r>
              <a:rPr lang="es-ES_tradnl" sz="1200" dirty="0"/>
              <a:t> in </a:t>
            </a:r>
            <a:r>
              <a:rPr lang="es-ES_tradnl" sz="1200" dirty="0" err="1"/>
              <a:t>adults</a:t>
            </a:r>
            <a:r>
              <a:rPr lang="es-ES_tradnl" sz="1200" dirty="0"/>
              <a:t> </a:t>
            </a:r>
            <a:r>
              <a:rPr lang="es-ES_tradnl" sz="1200" dirty="0" err="1"/>
              <a:t>with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: </a:t>
            </a:r>
            <a:r>
              <a:rPr lang="es-ES_tradnl" sz="1200" dirty="0" err="1"/>
              <a:t>Systematic</a:t>
            </a:r>
            <a:r>
              <a:rPr lang="es-ES_tradnl" sz="1200" dirty="0"/>
              <a:t> </a:t>
            </a:r>
            <a:r>
              <a:rPr lang="es-ES_tradnl" sz="1200" dirty="0" err="1"/>
              <a:t>review</a:t>
            </a:r>
            <a:r>
              <a:rPr lang="es-ES_tradnl" sz="1200" dirty="0"/>
              <a:t> and meta-</a:t>
            </a:r>
            <a:r>
              <a:rPr lang="es-ES_tradnl" sz="1200" dirty="0" err="1"/>
              <a:t>analysis</a:t>
            </a:r>
            <a:r>
              <a:rPr lang="es-ES_tradnl" sz="1200" dirty="0"/>
              <a:t>. </a:t>
            </a:r>
            <a:r>
              <a:rPr lang="es-ES_tradnl" sz="1200" dirty="0" err="1"/>
              <a:t>Pain</a:t>
            </a:r>
            <a:r>
              <a:rPr lang="es-ES_tradnl" sz="1200" dirty="0"/>
              <a:t>. 2013;154(5):6</a:t>
            </a:r>
            <a:endParaRPr lang="es-ES" sz="1200" dirty="0"/>
          </a:p>
        </p:txBody>
      </p:sp>
      <p:pic>
        <p:nvPicPr>
          <p:cNvPr id="2" name="audio 43">
            <a:hlinkClick r:id="" action="ppaction://media"/>
            <a:extLst>
              <a:ext uri="{FF2B5EF4-FFF2-40B4-BE49-F238E27FC236}">
                <a16:creationId xmlns:a16="http://schemas.microsoft.com/office/drawing/2014/main" id="{D8A3EC59-D16F-4387-9FC7-EE314BB74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94251" y="5995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3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6525DD5-7E40-2B40-8D81-CD363CD00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DE3FF3B-BAFA-FD42-B4A3-D09268F6DC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D869904C-A58E-CE4D-9F58-23B2F18578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ECDC90E-ABC1-2A44-83B2-5EBCE236C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06A1CAD-C507-E548-AD28-BDD3B26EB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18499979-EAEE-6A47-97F0-C4DA727D83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19" grpId="0">
        <p:bldSub>
          <a:bldDgm bld="one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743390" y="460620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Etiología del dolor crónico en EM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44</a:t>
            </a:r>
          </a:p>
        </p:txBody>
      </p:sp>
      <p:graphicFrame>
        <p:nvGraphicFramePr>
          <p:cNvPr id="18" name="Marcador de contenido 4">
            <a:extLst>
              <a:ext uri="{FF2B5EF4-FFF2-40B4-BE49-F238E27FC236}">
                <a16:creationId xmlns:a16="http://schemas.microsoft.com/office/drawing/2014/main" id="{2C639982-2769-4F6E-AA56-ECA2C2F3C9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598593"/>
              </p:ext>
            </p:extLst>
          </p:nvPr>
        </p:nvGraphicFramePr>
        <p:xfrm>
          <a:off x="2182479" y="1849683"/>
          <a:ext cx="7837251" cy="4161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audio 44">
            <a:hlinkClick r:id="" action="ppaction://media"/>
            <a:extLst>
              <a:ext uri="{FF2B5EF4-FFF2-40B4-BE49-F238E27FC236}">
                <a16:creationId xmlns:a16="http://schemas.microsoft.com/office/drawing/2014/main" id="{107BDEA0-F370-47CA-BA67-4E0F38E2D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01085" y="6010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0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7F715F7-2CC5-CF4E-BE5E-866C47302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19FC8F2-B893-FF4B-8546-DA17E830A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878B13A7-C910-5E47-A52F-4F2B1A9F1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8A6E0DA-C156-DC4C-B406-45EC3EEF29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8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18" grpId="0">
        <p:bldSub>
          <a:bldDgm bld="one"/>
        </p:bldSub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743390" y="460620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Clasificación del Dolor en EM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45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E4B16E06-1A29-4D23-94C2-D8EA35582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0813" y="2104354"/>
            <a:ext cx="8098074" cy="3722283"/>
          </a:xfrm>
        </p:spPr>
        <p:txBody>
          <a:bodyPr>
            <a:normAutofit/>
          </a:bodyPr>
          <a:lstStyle/>
          <a:p>
            <a:r>
              <a:rPr lang="es-ES" dirty="0"/>
              <a:t>Dolor </a:t>
            </a:r>
            <a:r>
              <a:rPr lang="es-ES" dirty="0" err="1"/>
              <a:t>Neuropático</a:t>
            </a:r>
            <a:r>
              <a:rPr lang="es-ES" dirty="0"/>
              <a:t> Central Continuo.</a:t>
            </a:r>
          </a:p>
          <a:p>
            <a:endParaRPr lang="es-ES" dirty="0"/>
          </a:p>
          <a:p>
            <a:r>
              <a:rPr lang="es-ES" dirty="0"/>
              <a:t>Dolor </a:t>
            </a:r>
            <a:r>
              <a:rPr lang="es-ES" dirty="0" err="1"/>
              <a:t>Neuropático</a:t>
            </a:r>
            <a:r>
              <a:rPr lang="es-ES" dirty="0"/>
              <a:t> Central Intermitente.</a:t>
            </a:r>
          </a:p>
          <a:p>
            <a:endParaRPr lang="es-ES" dirty="0"/>
          </a:p>
          <a:p>
            <a:r>
              <a:rPr lang="es-ES" dirty="0"/>
              <a:t>Dolor </a:t>
            </a:r>
            <a:r>
              <a:rPr lang="es-ES" dirty="0" err="1"/>
              <a:t>Musculoesquelético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Dolor Mixto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475E4DA-A4EE-41CC-B340-6CEB6D3F2143}"/>
              </a:ext>
            </a:extLst>
          </p:cNvPr>
          <p:cNvSpPr txBox="1"/>
          <p:nvPr/>
        </p:nvSpPr>
        <p:spPr>
          <a:xfrm>
            <a:off x="8520457" y="2101691"/>
            <a:ext cx="117273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56.2%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16AE4D5-FC02-44D3-8F54-8702861F07E4}"/>
              </a:ext>
            </a:extLst>
          </p:cNvPr>
          <p:cNvSpPr txBox="1"/>
          <p:nvPr/>
        </p:nvSpPr>
        <p:spPr>
          <a:xfrm>
            <a:off x="8520458" y="3041697"/>
            <a:ext cx="117273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/>
              <a:t>52.7%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79B0D6B-28A6-4C3A-BB50-7851065E3C74}"/>
              </a:ext>
            </a:extLst>
          </p:cNvPr>
          <p:cNvSpPr txBox="1"/>
          <p:nvPr/>
        </p:nvSpPr>
        <p:spPr>
          <a:xfrm>
            <a:off x="8563605" y="4059593"/>
            <a:ext cx="117273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/>
              <a:t>49.7%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21764D4-1335-4EE9-8AD3-98E2CE074F12}"/>
              </a:ext>
            </a:extLst>
          </p:cNvPr>
          <p:cNvSpPr txBox="1"/>
          <p:nvPr/>
        </p:nvSpPr>
        <p:spPr>
          <a:xfrm>
            <a:off x="8646784" y="5116526"/>
            <a:ext cx="117273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/>
              <a:t>48.6%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4818615-B75F-49AA-BDDE-49B0D3A67865}"/>
              </a:ext>
            </a:extLst>
          </p:cNvPr>
          <p:cNvSpPr/>
          <p:nvPr/>
        </p:nvSpPr>
        <p:spPr>
          <a:xfrm>
            <a:off x="404944" y="6140836"/>
            <a:ext cx="9640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200" dirty="0"/>
              <a:t>O’Connor AB, </a:t>
            </a:r>
            <a:r>
              <a:rPr lang="es-ES_tradnl" sz="1200" dirty="0" err="1"/>
              <a:t>Schwid</a:t>
            </a:r>
            <a:r>
              <a:rPr lang="es-ES_tradnl" sz="1200" dirty="0"/>
              <a:t> SR, et al. </a:t>
            </a:r>
            <a:r>
              <a:rPr lang="es-ES_tradnl" sz="1200" dirty="0" err="1"/>
              <a:t>Pain</a:t>
            </a:r>
            <a:r>
              <a:rPr lang="es-ES_tradnl" sz="1200" dirty="0"/>
              <a:t> </a:t>
            </a:r>
            <a:r>
              <a:rPr lang="es-ES_tradnl" sz="1200" dirty="0" err="1"/>
              <a:t>associated</a:t>
            </a:r>
            <a:r>
              <a:rPr lang="es-ES_tradnl" sz="1200" dirty="0"/>
              <a:t> </a:t>
            </a:r>
            <a:r>
              <a:rPr lang="es-ES_tradnl" sz="1200" dirty="0" err="1"/>
              <a:t>with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: </a:t>
            </a:r>
            <a:r>
              <a:rPr lang="es-ES_tradnl" sz="1200" dirty="0" err="1"/>
              <a:t>Systematic</a:t>
            </a:r>
            <a:r>
              <a:rPr lang="es-ES_tradnl" sz="1200" dirty="0"/>
              <a:t> </a:t>
            </a:r>
            <a:r>
              <a:rPr lang="es-ES_tradnl" sz="1200" dirty="0" err="1"/>
              <a:t>review</a:t>
            </a:r>
            <a:r>
              <a:rPr lang="es-ES_tradnl" sz="1200" dirty="0"/>
              <a:t> and </a:t>
            </a:r>
            <a:r>
              <a:rPr lang="es-ES_tradnl" sz="1200" dirty="0" err="1"/>
              <a:t>proposed</a:t>
            </a:r>
            <a:r>
              <a:rPr lang="es-ES_tradnl" sz="1200" dirty="0"/>
              <a:t> </a:t>
            </a:r>
            <a:r>
              <a:rPr lang="es-ES_tradnl" sz="1200" dirty="0" err="1"/>
              <a:t>classification</a:t>
            </a:r>
            <a:r>
              <a:rPr lang="es-ES_tradnl" sz="1200" dirty="0"/>
              <a:t>. </a:t>
            </a:r>
            <a:r>
              <a:rPr lang="es-ES_tradnl" sz="1200" dirty="0" err="1"/>
              <a:t>Pain</a:t>
            </a:r>
            <a:r>
              <a:rPr lang="es-ES_tradnl" sz="1200" dirty="0"/>
              <a:t>. 2008;137(1):96–111.</a:t>
            </a:r>
          </a:p>
          <a:p>
            <a:pPr algn="r"/>
            <a:r>
              <a:rPr lang="en-US" sz="1200" dirty="0" err="1"/>
              <a:t>Drulovic</a:t>
            </a:r>
            <a:r>
              <a:rPr lang="en-US" sz="1200" dirty="0"/>
              <a:t> J, et al. The Prevalence of Pain in Adults with Multiple Sclerosis: A Multicenter Cross-Sectional Survey. Pain Med. 2015;16(8):1597–602. </a:t>
            </a:r>
            <a:endParaRPr lang="es-CO" sz="1200" dirty="0"/>
          </a:p>
        </p:txBody>
      </p:sp>
      <p:pic>
        <p:nvPicPr>
          <p:cNvPr id="2" name="audio 45">
            <a:hlinkClick r:id="" action="ppaction://media"/>
            <a:extLst>
              <a:ext uri="{FF2B5EF4-FFF2-40B4-BE49-F238E27FC236}">
                <a16:creationId xmlns:a16="http://schemas.microsoft.com/office/drawing/2014/main" id="{6AA5BAA7-18A4-40BF-B881-0A99A528E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46124" y="5992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1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build="p"/>
      <p:bldP spid="19" grpId="0" animBg="1"/>
      <p:bldP spid="20" grpId="0" animBg="1"/>
      <p:bldP spid="21" grpId="0" animBg="1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773618" y="648671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Dolor Neuropático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46</a:t>
            </a: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76931B2E-28BA-41D6-8859-DD4B41D59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765692"/>
            <a:ext cx="8229600" cy="1326616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/>
              <a:t>“Dolor causado por una lesión o enfermedad del sistema nervioso </a:t>
            </a:r>
            <a:r>
              <a:rPr lang="es-ES" dirty="0" err="1"/>
              <a:t>somatosensorial</a:t>
            </a:r>
            <a:r>
              <a:rPr lang="es-ES" dirty="0"/>
              <a:t>”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EEB1DA0B-E486-4F63-933E-ABCF4BDF107E}"/>
              </a:ext>
            </a:extLst>
          </p:cNvPr>
          <p:cNvSpPr/>
          <p:nvPr/>
        </p:nvSpPr>
        <p:spPr>
          <a:xfrm>
            <a:off x="0" y="6256759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s-ES_tradnl" sz="1200" dirty="0" err="1"/>
              <a:t>Widerström-Noga</a:t>
            </a:r>
            <a:r>
              <a:rPr lang="es-ES_tradnl" sz="1200" dirty="0"/>
              <a:t> E, </a:t>
            </a:r>
            <a:r>
              <a:rPr lang="es-ES_tradnl" sz="1200" dirty="0" err="1"/>
              <a:t>Loeser</a:t>
            </a:r>
            <a:r>
              <a:rPr lang="es-ES_tradnl" sz="1200" dirty="0"/>
              <a:t> JD, Jensen TS, </a:t>
            </a:r>
            <a:r>
              <a:rPr lang="es-ES_tradnl" sz="1200" dirty="0" err="1"/>
              <a:t>Finnerup</a:t>
            </a:r>
            <a:r>
              <a:rPr lang="es-ES_tradnl" sz="1200" dirty="0"/>
              <a:t> NB. AAPT </a:t>
            </a:r>
            <a:r>
              <a:rPr lang="es-ES_tradnl" sz="1200" dirty="0" err="1"/>
              <a:t>Diagnostic</a:t>
            </a:r>
            <a:r>
              <a:rPr lang="es-ES_tradnl" sz="1200" dirty="0"/>
              <a:t> </a:t>
            </a:r>
            <a:r>
              <a:rPr lang="es-ES_tradnl" sz="1200" dirty="0" err="1"/>
              <a:t>Criteria</a:t>
            </a:r>
            <a:r>
              <a:rPr lang="es-ES_tradnl" sz="1200" dirty="0"/>
              <a:t> </a:t>
            </a:r>
            <a:r>
              <a:rPr lang="es-ES_tradnl" sz="1200" dirty="0" err="1"/>
              <a:t>for</a:t>
            </a:r>
            <a:r>
              <a:rPr lang="es-ES_tradnl" sz="1200" dirty="0"/>
              <a:t> Central </a:t>
            </a:r>
            <a:r>
              <a:rPr lang="es-ES_tradnl" sz="1200" dirty="0" err="1"/>
              <a:t>Neuropathic</a:t>
            </a:r>
            <a:r>
              <a:rPr lang="es-ES_tradnl" sz="1200" dirty="0"/>
              <a:t> </a:t>
            </a:r>
            <a:r>
              <a:rPr lang="es-ES_tradnl" sz="1200" dirty="0" err="1"/>
              <a:t>Pain</a:t>
            </a:r>
            <a:r>
              <a:rPr lang="es-ES_tradnl" sz="1200" dirty="0"/>
              <a:t>. J </a:t>
            </a:r>
            <a:r>
              <a:rPr lang="es-ES_tradnl" sz="1200" dirty="0" err="1"/>
              <a:t>Pain</a:t>
            </a:r>
            <a:r>
              <a:rPr lang="es-ES_tradnl" sz="1200" dirty="0"/>
              <a:t>. 2017;18(12):1417–26.</a:t>
            </a:r>
          </a:p>
        </p:txBody>
      </p:sp>
      <p:pic>
        <p:nvPicPr>
          <p:cNvPr id="2" name="audio 46">
            <a:hlinkClick r:id="" action="ppaction://media"/>
            <a:extLst>
              <a:ext uri="{FF2B5EF4-FFF2-40B4-BE49-F238E27FC236}">
                <a16:creationId xmlns:a16="http://schemas.microsoft.com/office/drawing/2014/main" id="{F93327D0-CE03-4DD2-833B-1AF65A22A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6751" y="5932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297500586"/>
              </p:ext>
            </p:extLst>
          </p:nvPr>
        </p:nvGraphicFramePr>
        <p:xfrm>
          <a:off x="4061445" y="1396999"/>
          <a:ext cx="6462122" cy="4291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Elipse 2"/>
          <p:cNvSpPr/>
          <p:nvPr/>
        </p:nvSpPr>
        <p:spPr>
          <a:xfrm>
            <a:off x="2618711" y="2560867"/>
            <a:ext cx="2121437" cy="676069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Historia clínica</a:t>
            </a:r>
          </a:p>
        </p:txBody>
      </p:sp>
      <p:sp>
        <p:nvSpPr>
          <p:cNvPr id="6" name="Elipse 5"/>
          <p:cNvSpPr/>
          <p:nvPr/>
        </p:nvSpPr>
        <p:spPr>
          <a:xfrm>
            <a:off x="2618711" y="3735565"/>
            <a:ext cx="2121437" cy="676069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Examen Físico</a:t>
            </a:r>
          </a:p>
        </p:txBody>
      </p:sp>
      <p:sp>
        <p:nvSpPr>
          <p:cNvPr id="7" name="Elipse 6"/>
          <p:cNvSpPr/>
          <p:nvPr/>
        </p:nvSpPr>
        <p:spPr>
          <a:xfrm>
            <a:off x="2675710" y="4899042"/>
            <a:ext cx="2121437" cy="676069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Prueba confirmatoria</a:t>
            </a:r>
          </a:p>
        </p:txBody>
      </p:sp>
      <p:sp>
        <p:nvSpPr>
          <p:cNvPr id="9" name="Flecha derecha 8"/>
          <p:cNvSpPr/>
          <p:nvPr/>
        </p:nvSpPr>
        <p:spPr>
          <a:xfrm>
            <a:off x="5167857" y="2845180"/>
            <a:ext cx="716976" cy="163896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derecha 9"/>
          <p:cNvSpPr/>
          <p:nvPr/>
        </p:nvSpPr>
        <p:spPr>
          <a:xfrm>
            <a:off x="5140683" y="3951165"/>
            <a:ext cx="716976" cy="163896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 derecha 10"/>
          <p:cNvSpPr/>
          <p:nvPr/>
        </p:nvSpPr>
        <p:spPr>
          <a:xfrm>
            <a:off x="5140683" y="5132122"/>
            <a:ext cx="716976" cy="163896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273124" y="6162430"/>
            <a:ext cx="95755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s-ES_tradnl" sz="1100" dirty="0" err="1"/>
              <a:t>Finnerup</a:t>
            </a:r>
            <a:r>
              <a:rPr lang="es-ES_tradnl" sz="1100" dirty="0"/>
              <a:t> NB, </a:t>
            </a:r>
            <a:r>
              <a:rPr lang="es-ES_tradnl" sz="1100" dirty="0" err="1"/>
              <a:t>Haroutounian</a:t>
            </a:r>
            <a:r>
              <a:rPr lang="es-ES_tradnl" sz="1100" dirty="0"/>
              <a:t> S, </a:t>
            </a:r>
            <a:r>
              <a:rPr lang="es-ES_tradnl" sz="1100" dirty="0" err="1"/>
              <a:t>Kamerman</a:t>
            </a:r>
            <a:r>
              <a:rPr lang="es-ES_tradnl" sz="1100" dirty="0"/>
              <a:t> P, </a:t>
            </a:r>
            <a:r>
              <a:rPr lang="es-ES_tradnl" sz="1100" dirty="0" err="1"/>
              <a:t>Baron</a:t>
            </a:r>
            <a:r>
              <a:rPr lang="es-ES_tradnl" sz="1100" dirty="0"/>
              <a:t> R, Bennett DL, </a:t>
            </a:r>
            <a:r>
              <a:rPr lang="es-ES_tradnl" sz="1100" dirty="0" err="1"/>
              <a:t>Bouhassira</a:t>
            </a:r>
            <a:r>
              <a:rPr lang="es-ES_tradnl" sz="1100" dirty="0"/>
              <a:t> D, et al. </a:t>
            </a:r>
            <a:r>
              <a:rPr lang="es-ES_tradnl" sz="1100" dirty="0" err="1"/>
              <a:t>Neuropathic</a:t>
            </a:r>
            <a:r>
              <a:rPr lang="es-ES_tradnl" sz="1100" dirty="0"/>
              <a:t> </a:t>
            </a:r>
            <a:r>
              <a:rPr lang="es-ES_tradnl" sz="1100" dirty="0" err="1"/>
              <a:t>papin</a:t>
            </a:r>
            <a:r>
              <a:rPr lang="es-ES_tradnl" sz="1100" dirty="0"/>
              <a:t>: </a:t>
            </a:r>
            <a:r>
              <a:rPr lang="es-ES_tradnl" sz="1100" dirty="0" err="1"/>
              <a:t>updated</a:t>
            </a:r>
            <a:r>
              <a:rPr lang="es-ES_tradnl" sz="1100" dirty="0"/>
              <a:t> </a:t>
            </a:r>
            <a:r>
              <a:rPr lang="es-ES_tradnl" sz="1100" dirty="0" err="1"/>
              <a:t>grading</a:t>
            </a:r>
            <a:r>
              <a:rPr lang="es-ES_tradnl" sz="1100" dirty="0"/>
              <a:t> </a:t>
            </a:r>
            <a:r>
              <a:rPr lang="es-ES_tradnl" sz="1100" dirty="0" err="1"/>
              <a:t>system</a:t>
            </a:r>
            <a:r>
              <a:rPr lang="es-ES_tradnl" sz="1100" dirty="0"/>
              <a:t> </a:t>
            </a:r>
            <a:r>
              <a:rPr lang="es-ES_tradnl" sz="1100" dirty="0" err="1"/>
              <a:t>for</a:t>
            </a:r>
            <a:r>
              <a:rPr lang="es-ES_tradnl" sz="1100" dirty="0"/>
              <a:t> </a:t>
            </a:r>
            <a:r>
              <a:rPr lang="es-ES_tradnl" sz="1100" dirty="0" err="1"/>
              <a:t>research</a:t>
            </a:r>
            <a:r>
              <a:rPr lang="es-ES_tradnl" sz="1100" dirty="0"/>
              <a:t> and </a:t>
            </a:r>
            <a:r>
              <a:rPr lang="es-ES_tradnl" sz="1100" dirty="0" err="1"/>
              <a:t>clinical</a:t>
            </a:r>
            <a:r>
              <a:rPr lang="es-ES_tradnl" sz="1100" dirty="0"/>
              <a:t> </a:t>
            </a:r>
            <a:r>
              <a:rPr lang="es-ES_tradnl" sz="1100" dirty="0" err="1"/>
              <a:t>practice</a:t>
            </a:r>
            <a:r>
              <a:rPr lang="es-ES_tradnl" sz="1100" dirty="0"/>
              <a:t>. </a:t>
            </a:r>
            <a:r>
              <a:rPr lang="es-ES_tradnl" sz="1100" dirty="0" err="1"/>
              <a:t>Pain</a:t>
            </a:r>
            <a:r>
              <a:rPr lang="es-ES_tradnl" sz="1100" dirty="0"/>
              <a:t>. 2016;157(8):1599–606.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D8BC07B-FA12-4A53-B98D-F2CB90AC1854}"/>
              </a:ext>
            </a:extLst>
          </p:cNvPr>
          <p:cNvSpPr txBox="1">
            <a:spLocks/>
          </p:cNvSpPr>
          <p:nvPr/>
        </p:nvSpPr>
        <p:spPr>
          <a:xfrm>
            <a:off x="775438" y="340069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Dolor Neuropático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CA0FC60-0FFB-4598-99E3-6C7F96C00D9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4" name="Imagen 13" descr="Captura de pantalla 2018-08-03 a las 5.46.48 p.m..png">
            <a:extLst>
              <a:ext uri="{FF2B5EF4-FFF2-40B4-BE49-F238E27FC236}">
                <a16:creationId xmlns:a16="http://schemas.microsoft.com/office/drawing/2014/main" id="{FDE2D299-7DA6-43D9-AB4B-E849AD1A7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7990C592-ADFB-4B9D-9A72-1FA78E05599E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47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F32B94E-34D9-43D8-A539-440DCA13544C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C876B03-7050-4187-8F06-60A27D38E649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0892E7E9-5C08-4F50-9E5D-0456C2AFC15B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55201D6-9992-4BC9-ABDE-720C5AEDFE3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" name="audio 47">
            <a:hlinkClick r:id="" action="ppaction://media"/>
            <a:extLst>
              <a:ext uri="{FF2B5EF4-FFF2-40B4-BE49-F238E27FC236}">
                <a16:creationId xmlns:a16="http://schemas.microsoft.com/office/drawing/2014/main" id="{11BAACDB-EAF5-48A7-A64A-E488262EE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18767" y="5986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4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23"/>
    </mc:Choice>
    <mc:Fallback xmlns="">
      <p:transition xmlns:p14="http://schemas.microsoft.com/office/powerpoint/2010/main" spd="slow" advTm="21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82890814"/>
              </p:ext>
            </p:extLst>
          </p:nvPr>
        </p:nvGraphicFramePr>
        <p:xfrm>
          <a:off x="1643542" y="362513"/>
          <a:ext cx="8808558" cy="50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874351869"/>
              </p:ext>
            </p:extLst>
          </p:nvPr>
        </p:nvGraphicFramePr>
        <p:xfrm>
          <a:off x="2519016" y="4091712"/>
          <a:ext cx="7153967" cy="1859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5" name="Rectángulo 4"/>
          <p:cNvSpPr/>
          <p:nvPr/>
        </p:nvSpPr>
        <p:spPr>
          <a:xfrm>
            <a:off x="391493" y="609737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s-ES_tradnl" sz="1200" dirty="0" err="1"/>
              <a:t>Finnerup</a:t>
            </a:r>
            <a:r>
              <a:rPr lang="es-ES_tradnl" sz="1200" dirty="0"/>
              <a:t> NB, </a:t>
            </a:r>
            <a:r>
              <a:rPr lang="es-ES_tradnl" sz="1200" dirty="0" err="1"/>
              <a:t>Haroutounian</a:t>
            </a:r>
            <a:r>
              <a:rPr lang="es-ES_tradnl" sz="1200" dirty="0"/>
              <a:t> S, </a:t>
            </a:r>
            <a:r>
              <a:rPr lang="es-ES_tradnl" sz="1200" dirty="0" err="1"/>
              <a:t>Kamerman</a:t>
            </a:r>
            <a:r>
              <a:rPr lang="es-ES_tradnl" sz="1200" dirty="0"/>
              <a:t> P, </a:t>
            </a:r>
            <a:r>
              <a:rPr lang="es-ES_tradnl" sz="1200" dirty="0" err="1"/>
              <a:t>Baron</a:t>
            </a:r>
            <a:r>
              <a:rPr lang="es-ES_tradnl" sz="1200" dirty="0"/>
              <a:t> R, Bennett DL, </a:t>
            </a:r>
            <a:r>
              <a:rPr lang="es-ES_tradnl" sz="1200" dirty="0" err="1"/>
              <a:t>Bouhassira</a:t>
            </a:r>
            <a:r>
              <a:rPr lang="es-ES_tradnl" sz="1200" dirty="0"/>
              <a:t> D, et al. </a:t>
            </a:r>
            <a:r>
              <a:rPr lang="es-ES_tradnl" sz="1200" dirty="0" err="1"/>
              <a:t>Neuropathic</a:t>
            </a:r>
            <a:r>
              <a:rPr lang="es-ES_tradnl" sz="1200" dirty="0"/>
              <a:t> </a:t>
            </a:r>
            <a:r>
              <a:rPr lang="es-ES_tradnl" sz="1200" dirty="0" err="1"/>
              <a:t>papin</a:t>
            </a:r>
            <a:r>
              <a:rPr lang="es-ES_tradnl" sz="1200" dirty="0"/>
              <a:t>: </a:t>
            </a:r>
            <a:r>
              <a:rPr lang="es-ES_tradnl" sz="1200" dirty="0" err="1"/>
              <a:t>updated</a:t>
            </a:r>
            <a:r>
              <a:rPr lang="es-ES_tradnl" sz="1200" dirty="0"/>
              <a:t> </a:t>
            </a:r>
            <a:r>
              <a:rPr lang="es-ES_tradnl" sz="1200" dirty="0" err="1"/>
              <a:t>grading</a:t>
            </a:r>
            <a:r>
              <a:rPr lang="es-ES_tradnl" sz="1200" dirty="0"/>
              <a:t> </a:t>
            </a:r>
            <a:r>
              <a:rPr lang="es-ES_tradnl" sz="1200" dirty="0" err="1"/>
              <a:t>system</a:t>
            </a:r>
            <a:r>
              <a:rPr lang="es-ES_tradnl" sz="1200" dirty="0"/>
              <a:t> </a:t>
            </a:r>
            <a:r>
              <a:rPr lang="es-ES_tradnl" sz="1200" dirty="0" err="1"/>
              <a:t>for</a:t>
            </a:r>
            <a:r>
              <a:rPr lang="es-ES_tradnl" sz="1200" dirty="0"/>
              <a:t> </a:t>
            </a:r>
            <a:r>
              <a:rPr lang="es-ES_tradnl" sz="1200" dirty="0" err="1"/>
              <a:t>research</a:t>
            </a:r>
            <a:r>
              <a:rPr lang="es-ES_tradnl" sz="1200" dirty="0"/>
              <a:t> and </a:t>
            </a:r>
            <a:r>
              <a:rPr lang="es-ES_tradnl" sz="1200" dirty="0" err="1"/>
              <a:t>clinical</a:t>
            </a:r>
            <a:r>
              <a:rPr lang="es-ES_tradnl" sz="1200" dirty="0"/>
              <a:t> </a:t>
            </a:r>
            <a:r>
              <a:rPr lang="es-ES_tradnl" sz="1200" dirty="0" err="1"/>
              <a:t>practice</a:t>
            </a:r>
            <a:r>
              <a:rPr lang="es-ES_tradnl" sz="1200" dirty="0"/>
              <a:t>. </a:t>
            </a:r>
            <a:r>
              <a:rPr lang="es-ES_tradnl" sz="1200" dirty="0" err="1"/>
              <a:t>Pain</a:t>
            </a:r>
            <a:r>
              <a:rPr lang="es-ES_tradnl" sz="1200" dirty="0"/>
              <a:t>. 2016;157(8):1599–606.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1B9E29D-407A-44B4-A8EF-A7926AD72F6F}"/>
              </a:ext>
            </a:extLst>
          </p:cNvPr>
          <p:cNvSpPr txBox="1">
            <a:spLocks/>
          </p:cNvSpPr>
          <p:nvPr/>
        </p:nvSpPr>
        <p:spPr>
          <a:xfrm>
            <a:off x="1203455" y="362513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Posible dolor Neuropático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B091F3A-A320-4A3B-9700-A9DB6FC6E7B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A4565DB-D482-4B81-8C39-528686538A36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4AF954B-E683-455A-8B8B-30B7D4437C76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5E4B5E0-922B-4784-91A2-BCA37CF63D6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4205F47-7C5B-45CE-A6B3-4BED7BD3CF4C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5" name="Imagen 14" descr="Captura de pantalla 2018-08-03 a las 5.46.48 p.m..png">
            <a:extLst>
              <a:ext uri="{FF2B5EF4-FFF2-40B4-BE49-F238E27FC236}">
                <a16:creationId xmlns:a16="http://schemas.microsoft.com/office/drawing/2014/main" id="{3B0CC9E2-9EA3-478D-8C64-D21F200EB0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56C9E18C-37FF-41F3-941C-84997DF55955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48</a:t>
            </a:r>
          </a:p>
        </p:txBody>
      </p:sp>
      <p:pic>
        <p:nvPicPr>
          <p:cNvPr id="2" name="audio 48">
            <a:hlinkClick r:id="" action="ppaction://media"/>
            <a:extLst>
              <a:ext uri="{FF2B5EF4-FFF2-40B4-BE49-F238E27FC236}">
                <a16:creationId xmlns:a16="http://schemas.microsoft.com/office/drawing/2014/main" id="{4EE7B469-E987-49E0-9365-F0D4D1D402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27151" y="59956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477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06"/>
    </mc:Choice>
    <mc:Fallback xmlns="">
      <p:transition xmlns:p14="http://schemas.microsoft.com/office/powerpoint/2010/main" spd="slow" advTm="39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602109C-B09C-144C-8063-31573007E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2AF9CF3-7994-F849-894A-FB3FE37A04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DC8BAAF-0178-9D40-91CE-70A0EA300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DAEE665-2E2C-C54E-8CC8-BF4DC4F970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F5D77B-AD0F-A745-A803-576B3FADF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44644CE-2A8B-2649-B751-AA9E5A969F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2DFD833-9320-9347-8A9F-84F77343A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FCC7106-B39D-C149-9951-8406E2D57B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9B9F052-F97F-DD4F-B9DF-4B55989E88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8888A15-4D6A-E944-825E-61B424EA70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FAACAD5-CD0E-EF4D-AF7A-A686CEBF70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70715AE-0BDB-1347-AD65-793174EB1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2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6" grpId="0">
        <p:bldSub>
          <a:bldDgm bld="one"/>
        </p:bldSub>
      </p:bldGraphic>
      <p:bldGraphic spid="10" grpId="0">
        <p:bldSub>
          <a:bldDgm bld="one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179521" y="1277927"/>
            <a:ext cx="7497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Sospecha clínica relevante de lesión o enfermedad del sistema nervioso </a:t>
            </a:r>
            <a:r>
              <a:rPr lang="es-ES" sz="2400" dirty="0" err="1"/>
              <a:t>somatosensorial</a:t>
            </a:r>
            <a:endParaRPr lang="es-ES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1076" y="2603490"/>
            <a:ext cx="2657466" cy="17684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1480" y="2448316"/>
            <a:ext cx="2104263" cy="210426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179521" y="4732482"/>
            <a:ext cx="315469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La relación temporal entre la lesión o enfermedad  y el dolor puede variar, pero entra más cercanos estén  más fuerte es la sospecha.</a:t>
            </a:r>
          </a:p>
          <a:p>
            <a:pPr algn="ctr"/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891076" y="4773455"/>
            <a:ext cx="2970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Distribución del dolor </a:t>
            </a:r>
            <a:r>
              <a:rPr lang="es-ES" dirty="0" err="1"/>
              <a:t>neuroanatómicamente</a:t>
            </a:r>
            <a:r>
              <a:rPr lang="es-ES" dirty="0"/>
              <a:t> plausible.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52300" y="6263024"/>
            <a:ext cx="9112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s-ES_tradnl" sz="1200" dirty="0" err="1"/>
              <a:t>Finnerup</a:t>
            </a:r>
            <a:r>
              <a:rPr lang="es-ES_tradnl" sz="1200" dirty="0"/>
              <a:t> NB, </a:t>
            </a:r>
            <a:r>
              <a:rPr lang="es-ES_tradnl" sz="1200" dirty="0" err="1"/>
              <a:t>Haroutounian</a:t>
            </a:r>
            <a:r>
              <a:rPr lang="es-ES_tradnl" sz="1200" dirty="0"/>
              <a:t> S, </a:t>
            </a:r>
            <a:r>
              <a:rPr lang="es-ES_tradnl" sz="1200" dirty="0" err="1"/>
              <a:t>Kamerman</a:t>
            </a:r>
            <a:r>
              <a:rPr lang="es-ES_tradnl" sz="1200" dirty="0"/>
              <a:t> P, </a:t>
            </a:r>
            <a:r>
              <a:rPr lang="es-ES_tradnl" sz="1200" dirty="0" err="1"/>
              <a:t>Baron</a:t>
            </a:r>
            <a:r>
              <a:rPr lang="es-ES_tradnl" sz="1200" dirty="0"/>
              <a:t> R, Bennett DL, </a:t>
            </a:r>
            <a:r>
              <a:rPr lang="es-ES_tradnl" sz="1200" dirty="0" err="1"/>
              <a:t>Bouhassira</a:t>
            </a:r>
            <a:r>
              <a:rPr lang="es-ES_tradnl" sz="1200" dirty="0"/>
              <a:t> D, et al. </a:t>
            </a:r>
            <a:r>
              <a:rPr lang="es-ES_tradnl" sz="1200" dirty="0" err="1"/>
              <a:t>Neuropathic</a:t>
            </a:r>
            <a:r>
              <a:rPr lang="es-ES_tradnl" sz="1200" dirty="0"/>
              <a:t> </a:t>
            </a:r>
            <a:r>
              <a:rPr lang="es-ES_tradnl" sz="1200" dirty="0" err="1"/>
              <a:t>papin</a:t>
            </a:r>
            <a:r>
              <a:rPr lang="es-ES_tradnl" sz="1200" dirty="0"/>
              <a:t>: </a:t>
            </a:r>
            <a:r>
              <a:rPr lang="es-ES_tradnl" sz="1200" dirty="0" err="1"/>
              <a:t>updated</a:t>
            </a:r>
            <a:r>
              <a:rPr lang="es-ES_tradnl" sz="1200" dirty="0"/>
              <a:t> </a:t>
            </a:r>
            <a:r>
              <a:rPr lang="es-ES_tradnl" sz="1200" dirty="0" err="1"/>
              <a:t>grading</a:t>
            </a:r>
            <a:r>
              <a:rPr lang="es-ES_tradnl" sz="1200" dirty="0"/>
              <a:t> </a:t>
            </a:r>
            <a:r>
              <a:rPr lang="es-ES_tradnl" sz="1200" dirty="0" err="1"/>
              <a:t>system</a:t>
            </a:r>
            <a:r>
              <a:rPr lang="es-ES_tradnl" sz="1200" dirty="0"/>
              <a:t> </a:t>
            </a:r>
            <a:r>
              <a:rPr lang="es-ES_tradnl" sz="1200" dirty="0" err="1"/>
              <a:t>for</a:t>
            </a:r>
            <a:r>
              <a:rPr lang="es-ES_tradnl" sz="1200" dirty="0"/>
              <a:t> </a:t>
            </a:r>
            <a:r>
              <a:rPr lang="es-ES_tradnl" sz="1200" dirty="0" err="1"/>
              <a:t>research</a:t>
            </a:r>
            <a:r>
              <a:rPr lang="es-ES_tradnl" sz="1200" dirty="0"/>
              <a:t> and </a:t>
            </a:r>
            <a:r>
              <a:rPr lang="es-ES_tradnl" sz="1200" dirty="0" err="1"/>
              <a:t>clinical</a:t>
            </a:r>
            <a:r>
              <a:rPr lang="es-ES_tradnl" sz="1200" dirty="0"/>
              <a:t> </a:t>
            </a:r>
            <a:r>
              <a:rPr lang="es-ES_tradnl" sz="1200" dirty="0" err="1"/>
              <a:t>practice</a:t>
            </a:r>
            <a:r>
              <a:rPr lang="es-ES_tradnl" sz="1200" dirty="0"/>
              <a:t>. </a:t>
            </a:r>
            <a:r>
              <a:rPr lang="es-ES_tradnl" sz="1200" dirty="0" err="1"/>
              <a:t>Pain</a:t>
            </a:r>
            <a:r>
              <a:rPr lang="es-ES_tradnl" sz="1200" dirty="0"/>
              <a:t>. 2016;157(8):1599–606.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81FF0D-87B9-4A2B-8172-3BE7867BA02A}"/>
              </a:ext>
            </a:extLst>
          </p:cNvPr>
          <p:cNvSpPr txBox="1">
            <a:spLocks/>
          </p:cNvSpPr>
          <p:nvPr/>
        </p:nvSpPr>
        <p:spPr>
          <a:xfrm>
            <a:off x="851268" y="274279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Posible dolor Neuropático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27CF821-4AC1-48FB-82F8-10DAA7FF27A3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0C1029B-2CB5-460D-8FA5-039EB5BEBE8D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FAD9D37-CE1C-4C13-AF50-541FFE180571}"/>
              </a:ext>
            </a:extLst>
          </p:cNvPr>
          <p:cNvSpPr/>
          <p:nvPr/>
        </p:nvSpPr>
        <p:spPr>
          <a:xfrm rot="16200000">
            <a:off x="8764981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4B1FFA4-5828-465D-8ACE-2C304FF07A3F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ABE26A9-9BC6-4983-8E48-12A1A3D985E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8" name="Imagen 17" descr="Captura de pantalla 2018-08-03 a las 5.46.48 p.m..png">
            <a:extLst>
              <a:ext uri="{FF2B5EF4-FFF2-40B4-BE49-F238E27FC236}">
                <a16:creationId xmlns:a16="http://schemas.microsoft.com/office/drawing/2014/main" id="{2D6EF633-F44E-47BC-A6C1-B55DA54D42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D3CF9A6E-4843-48F9-9D52-8DA0E2C34457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49</a:t>
            </a:r>
          </a:p>
        </p:txBody>
      </p:sp>
      <p:pic>
        <p:nvPicPr>
          <p:cNvPr id="2" name="audio 49">
            <a:hlinkClick r:id="" action="ppaction://media"/>
            <a:extLst>
              <a:ext uri="{FF2B5EF4-FFF2-40B4-BE49-F238E27FC236}">
                <a16:creationId xmlns:a16="http://schemas.microsoft.com/office/drawing/2014/main" id="{CBAD752A-6CA8-4077-BA3E-436BC8D7C7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46079" y="60626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537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90"/>
    </mc:Choice>
    <mc:Fallback xmlns="">
      <p:transition xmlns:p14="http://schemas.microsoft.com/office/powerpoint/2010/main" spd="slow" advTm="7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2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4741091" y="1687281"/>
            <a:ext cx="2643052" cy="1197428"/>
          </a:xfrm>
          <a:prstGeom prst="roundRect">
            <a:avLst/>
          </a:prstGeom>
          <a:solidFill>
            <a:srgbClr val="B047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Esclerosis Múltiple</a:t>
            </a:r>
          </a:p>
        </p:txBody>
      </p:sp>
      <p:sp>
        <p:nvSpPr>
          <p:cNvPr id="9" name="Decágono 8"/>
          <p:cNvSpPr/>
          <p:nvPr/>
        </p:nvSpPr>
        <p:spPr>
          <a:xfrm>
            <a:off x="2587018" y="3924957"/>
            <a:ext cx="1796143" cy="1681480"/>
          </a:xfrm>
          <a:prstGeom prst="decagon">
            <a:avLst/>
          </a:prstGeom>
          <a:solidFill>
            <a:srgbClr val="EE6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dirty="0"/>
              <a:t>Inflamación Adquirida</a:t>
            </a:r>
          </a:p>
        </p:txBody>
      </p:sp>
      <p:sp>
        <p:nvSpPr>
          <p:cNvPr id="10" name="Decágono 9"/>
          <p:cNvSpPr/>
          <p:nvPr/>
        </p:nvSpPr>
        <p:spPr>
          <a:xfrm>
            <a:off x="8052552" y="3979085"/>
            <a:ext cx="1723572" cy="1681480"/>
          </a:xfrm>
          <a:prstGeom prst="decagon">
            <a:avLst/>
          </a:prstGeom>
          <a:solidFill>
            <a:srgbClr val="FF66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dirty="0"/>
              <a:t>Mediado por inmunidad</a:t>
            </a:r>
          </a:p>
        </p:txBody>
      </p:sp>
      <p:sp>
        <p:nvSpPr>
          <p:cNvPr id="11" name="Elipse 10"/>
          <p:cNvSpPr/>
          <p:nvPr/>
        </p:nvSpPr>
        <p:spPr>
          <a:xfrm>
            <a:off x="1938407" y="1959423"/>
            <a:ext cx="2600249" cy="779383"/>
          </a:xfrm>
          <a:prstGeom prst="ellipse">
            <a:avLst/>
          </a:prstGeom>
          <a:solidFill>
            <a:schemeClr val="bg2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dirty="0" err="1"/>
              <a:t>Desmielinización</a:t>
            </a:r>
            <a:endParaRPr lang="es-ES" dirty="0"/>
          </a:p>
        </p:txBody>
      </p:sp>
      <p:sp>
        <p:nvSpPr>
          <p:cNvPr id="12" name="Elipse 11"/>
          <p:cNvSpPr/>
          <p:nvPr/>
        </p:nvSpPr>
        <p:spPr>
          <a:xfrm>
            <a:off x="4859409" y="4511036"/>
            <a:ext cx="2702892" cy="804817"/>
          </a:xfrm>
          <a:prstGeom prst="ellipse">
            <a:avLst/>
          </a:prstGeom>
          <a:solidFill>
            <a:schemeClr val="bg2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dirty="0"/>
              <a:t>Degeneración </a:t>
            </a:r>
            <a:r>
              <a:rPr lang="es-ES" dirty="0" err="1"/>
              <a:t>axonal</a:t>
            </a:r>
            <a:endParaRPr lang="es-ES" dirty="0"/>
          </a:p>
        </p:txBody>
      </p:sp>
      <p:sp>
        <p:nvSpPr>
          <p:cNvPr id="13" name="Elipse 12"/>
          <p:cNvSpPr/>
          <p:nvPr/>
        </p:nvSpPr>
        <p:spPr>
          <a:xfrm>
            <a:off x="8052552" y="1977567"/>
            <a:ext cx="2429181" cy="779383"/>
          </a:xfrm>
          <a:prstGeom prst="ellipse">
            <a:avLst/>
          </a:prstGeom>
          <a:solidFill>
            <a:schemeClr val="bg2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dirty="0" err="1"/>
              <a:t>Gliosis</a:t>
            </a:r>
            <a:endParaRPr lang="es-ES" dirty="0"/>
          </a:p>
        </p:txBody>
      </p:sp>
      <p:sp>
        <p:nvSpPr>
          <p:cNvPr id="15" name="Rayo 14"/>
          <p:cNvSpPr/>
          <p:nvPr/>
        </p:nvSpPr>
        <p:spPr>
          <a:xfrm>
            <a:off x="6458858" y="3180799"/>
            <a:ext cx="1197430" cy="798286"/>
          </a:xfrm>
          <a:prstGeom prst="lightningBol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ayo 15"/>
          <p:cNvSpPr/>
          <p:nvPr/>
        </p:nvSpPr>
        <p:spPr>
          <a:xfrm flipH="1">
            <a:off x="4538656" y="3184403"/>
            <a:ext cx="1215572" cy="798286"/>
          </a:xfrm>
          <a:prstGeom prst="lightningBol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901700" y="553927"/>
            <a:ext cx="9144000" cy="506083"/>
          </a:xfrm>
          <a:noFill/>
        </p:spPr>
        <p:txBody>
          <a:bodyPr>
            <a:noAutofit/>
          </a:bodyPr>
          <a:lstStyle/>
          <a:p>
            <a:pPr algn="l"/>
            <a:r>
              <a:rPr lang="es-ES" sz="3600" b="1" dirty="0">
                <a:latin typeface="+mn-lt"/>
              </a:rPr>
              <a:t>Definición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188839" y="618224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200" dirty="0"/>
              <a:t>Nicholas R, </a:t>
            </a:r>
            <a:r>
              <a:rPr lang="es-ES_tradnl" sz="1200" dirty="0" err="1"/>
              <a:t>Rashid</a:t>
            </a:r>
            <a:r>
              <a:rPr lang="es-ES_tradnl" sz="1200" dirty="0"/>
              <a:t> W.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. Am </a:t>
            </a:r>
            <a:r>
              <a:rPr lang="es-ES_tradnl" sz="1200" dirty="0" err="1"/>
              <a:t>Fam</a:t>
            </a:r>
            <a:r>
              <a:rPr lang="es-ES_tradnl" sz="1200" dirty="0"/>
              <a:t> </a:t>
            </a:r>
            <a:r>
              <a:rPr lang="es-ES_tradnl" sz="1200" dirty="0" err="1"/>
              <a:t>Physician</a:t>
            </a:r>
            <a:r>
              <a:rPr lang="es-ES_tradnl" sz="1200" dirty="0"/>
              <a:t>. 2013;87(10):712–4.</a:t>
            </a:r>
          </a:p>
          <a:p>
            <a:pPr algn="r"/>
            <a:r>
              <a:rPr lang="es-ES_tradnl" sz="1200" dirty="0" err="1"/>
              <a:t>Gelfand</a:t>
            </a:r>
            <a:r>
              <a:rPr lang="es-ES_tradnl" sz="1200" dirty="0"/>
              <a:t> JM.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: Diagnosis, </a:t>
            </a:r>
            <a:r>
              <a:rPr lang="es-ES_tradnl" sz="1200" dirty="0" err="1"/>
              <a:t>differential</a:t>
            </a:r>
            <a:r>
              <a:rPr lang="es-ES_tradnl" sz="1200" dirty="0"/>
              <a:t> diagnosis, and </a:t>
            </a:r>
            <a:r>
              <a:rPr lang="es-ES_tradnl" sz="1200" dirty="0" err="1"/>
              <a:t>clinical</a:t>
            </a:r>
            <a:r>
              <a:rPr lang="es-ES_tradnl" sz="1200" dirty="0"/>
              <a:t> </a:t>
            </a:r>
            <a:r>
              <a:rPr lang="es-ES_tradnl" sz="1200" dirty="0" err="1"/>
              <a:t>presentation</a:t>
            </a:r>
            <a:r>
              <a:rPr lang="es-ES_tradnl" sz="1200" dirty="0"/>
              <a:t>. [Internet]. 1st ed. Vol. 122, </a:t>
            </a:r>
            <a:r>
              <a:rPr lang="es-ES_tradnl" sz="1200" dirty="0" err="1"/>
              <a:t>Handbook</a:t>
            </a:r>
            <a:r>
              <a:rPr lang="es-ES_tradnl" sz="1200" dirty="0"/>
              <a:t> of </a:t>
            </a:r>
            <a:r>
              <a:rPr lang="es-ES_tradnl" sz="1200" dirty="0" err="1"/>
              <a:t>Clinical</a:t>
            </a:r>
            <a:r>
              <a:rPr lang="es-ES_tradnl" sz="1200" dirty="0"/>
              <a:t> </a:t>
            </a:r>
            <a:r>
              <a:rPr lang="es-ES_tradnl" sz="1200" dirty="0" err="1"/>
              <a:t>Neurology</a:t>
            </a:r>
            <a:r>
              <a:rPr lang="es-ES_tradnl" sz="1200" dirty="0"/>
              <a:t>. </a:t>
            </a:r>
            <a:r>
              <a:rPr lang="es-ES_tradnl" sz="1200" dirty="0" err="1"/>
              <a:t>Elsevier</a:t>
            </a:r>
            <a:r>
              <a:rPr lang="es-ES_tradnl" sz="1200" dirty="0"/>
              <a:t> B.V.; 2014. 269-290 p.</a:t>
            </a:r>
          </a:p>
        </p:txBody>
      </p:sp>
      <p:sp>
        <p:nvSpPr>
          <p:cNvPr id="3" name="Rectángulo 2">
            <a:hlinkClick r:id="rId6"/>
          </p:cNvPr>
          <p:cNvSpPr/>
          <p:nvPr/>
        </p:nvSpPr>
        <p:spPr>
          <a:xfrm>
            <a:off x="1611448" y="5789869"/>
            <a:ext cx="2592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schemeClr val="accent2"/>
                </a:solidFill>
              </a:rPr>
              <a:t>Click</a:t>
            </a:r>
            <a:r>
              <a:rPr lang="pl-PL" dirty="0">
                <a:solidFill>
                  <a:schemeClr val="accent2"/>
                </a:solidFill>
              </a:rPr>
              <a:t> </a:t>
            </a:r>
            <a:r>
              <a:rPr lang="pl-PL" dirty="0" err="1">
                <a:solidFill>
                  <a:schemeClr val="accent2"/>
                </a:solidFill>
              </a:rPr>
              <a:t>aquí</a:t>
            </a:r>
            <a:r>
              <a:rPr lang="pl-PL" dirty="0">
                <a:solidFill>
                  <a:schemeClr val="accent2"/>
                </a:solidFill>
              </a:rPr>
              <a:t> </a:t>
            </a:r>
            <a:r>
              <a:rPr lang="pl-PL" dirty="0" err="1">
                <a:solidFill>
                  <a:schemeClr val="accent2"/>
                </a:solidFill>
              </a:rPr>
              <a:t>Fisiopatología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C5B6246-FA63-4566-9C62-B5FC119D2AAA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5</a:t>
            </a:r>
          </a:p>
        </p:txBody>
      </p:sp>
      <p:pic>
        <p:nvPicPr>
          <p:cNvPr id="4" name="audio 5">
            <a:hlinkClick r:id="" action="ppaction://media"/>
            <a:extLst>
              <a:ext uri="{FF2B5EF4-FFF2-40B4-BE49-F238E27FC236}">
                <a16:creationId xmlns:a16="http://schemas.microsoft.com/office/drawing/2014/main" id="{33CA9B24-35F1-46D2-A583-35415D6EC1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53330" y="61139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9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98"/>
    </mc:Choice>
    <mc:Fallback xmlns="">
      <p:transition xmlns:p14="http://schemas.microsoft.com/office/powerpoint/2010/main" spd="slow" advTm="32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Captura de pantalla 2018-07-14 a las 7.00.23 p.m..pn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-800" b="11258"/>
          <a:stretch/>
        </p:blipFill>
        <p:spPr>
          <a:xfrm>
            <a:off x="3550605" y="896998"/>
            <a:ext cx="5401798" cy="5243099"/>
          </a:xfr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91704" y="464861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b="1" dirty="0">
                <a:latin typeface="+mn-lt"/>
              </a:rPr>
              <a:t>Herramientas de Tamizaje – DN4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92339" y="6122767"/>
            <a:ext cx="74790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100" dirty="0" err="1"/>
              <a:t>Bouhassira</a:t>
            </a:r>
            <a:r>
              <a:rPr lang="es-ES_tradnl" sz="1100" dirty="0"/>
              <a:t> D, et al. </a:t>
            </a:r>
            <a:r>
              <a:rPr lang="es-ES_tradnl" sz="1100" dirty="0" err="1"/>
              <a:t>Comparison</a:t>
            </a:r>
            <a:r>
              <a:rPr lang="es-ES_tradnl" sz="1100" dirty="0"/>
              <a:t> of </a:t>
            </a:r>
            <a:r>
              <a:rPr lang="es-ES_tradnl" sz="1100" dirty="0" err="1"/>
              <a:t>pain</a:t>
            </a:r>
            <a:r>
              <a:rPr lang="es-ES_tradnl" sz="1100" dirty="0"/>
              <a:t> </a:t>
            </a:r>
            <a:r>
              <a:rPr lang="es-ES_tradnl" sz="1100" dirty="0" err="1"/>
              <a:t>syndromes</a:t>
            </a:r>
            <a:r>
              <a:rPr lang="es-ES_tradnl" sz="1100" dirty="0"/>
              <a:t> </a:t>
            </a:r>
            <a:r>
              <a:rPr lang="es-ES_tradnl" sz="1100" dirty="0" err="1"/>
              <a:t>associated</a:t>
            </a:r>
            <a:r>
              <a:rPr lang="es-ES_tradnl" sz="1100" dirty="0"/>
              <a:t> </a:t>
            </a:r>
            <a:r>
              <a:rPr lang="es-ES_tradnl" sz="1100" dirty="0" err="1"/>
              <a:t>with</a:t>
            </a:r>
            <a:r>
              <a:rPr lang="es-ES_tradnl" sz="1100" dirty="0"/>
              <a:t> </a:t>
            </a:r>
            <a:r>
              <a:rPr lang="es-ES_tradnl" sz="1100" dirty="0" err="1"/>
              <a:t>nervous</a:t>
            </a:r>
            <a:r>
              <a:rPr lang="es-ES_tradnl" sz="1100" dirty="0"/>
              <a:t> </a:t>
            </a:r>
            <a:r>
              <a:rPr lang="es-ES_tradnl" sz="1100" dirty="0" err="1"/>
              <a:t>or</a:t>
            </a:r>
            <a:r>
              <a:rPr lang="es-ES_tradnl" sz="1100" dirty="0"/>
              <a:t> </a:t>
            </a:r>
            <a:r>
              <a:rPr lang="es-ES_tradnl" sz="1100" dirty="0" err="1"/>
              <a:t>somatic</a:t>
            </a:r>
            <a:r>
              <a:rPr lang="es-ES_tradnl" sz="1100" dirty="0"/>
              <a:t> </a:t>
            </a:r>
            <a:r>
              <a:rPr lang="es-ES_tradnl" sz="1100" dirty="0" err="1"/>
              <a:t>lesions</a:t>
            </a:r>
            <a:r>
              <a:rPr lang="es-ES_tradnl" sz="1100" dirty="0"/>
              <a:t>. </a:t>
            </a:r>
            <a:r>
              <a:rPr lang="es-ES_tradnl" sz="1100" dirty="0" err="1"/>
              <a:t>Pain</a:t>
            </a:r>
            <a:r>
              <a:rPr lang="es-ES_tradnl" sz="1100" dirty="0"/>
              <a:t>. 2005;114(1–2):29–36.</a:t>
            </a:r>
          </a:p>
          <a:p>
            <a:pPr algn="r"/>
            <a:r>
              <a:rPr lang="es-ES_tradnl" sz="1100" dirty="0" err="1"/>
              <a:t>Perez</a:t>
            </a:r>
            <a:r>
              <a:rPr lang="es-ES_tradnl" sz="1100" dirty="0"/>
              <a:t> C, et al. </a:t>
            </a:r>
            <a:r>
              <a:rPr lang="es-ES_tradnl" sz="1100" dirty="0" err="1"/>
              <a:t>Validity</a:t>
            </a:r>
            <a:r>
              <a:rPr lang="es-ES_tradnl" sz="1100" dirty="0"/>
              <a:t> and </a:t>
            </a:r>
            <a:r>
              <a:rPr lang="es-ES_tradnl" sz="1100" dirty="0" err="1"/>
              <a:t>reliability</a:t>
            </a:r>
            <a:r>
              <a:rPr lang="es-ES_tradnl" sz="1100" dirty="0"/>
              <a:t> of </a:t>
            </a:r>
            <a:r>
              <a:rPr lang="es-ES_tradnl" sz="1100" dirty="0" err="1"/>
              <a:t>the</a:t>
            </a:r>
            <a:r>
              <a:rPr lang="es-ES_tradnl" sz="1100" dirty="0"/>
              <a:t> </a:t>
            </a:r>
            <a:r>
              <a:rPr lang="es-ES_tradnl" sz="1100" dirty="0" err="1"/>
              <a:t>Spanish</a:t>
            </a:r>
            <a:r>
              <a:rPr lang="es-ES_tradnl" sz="1100" dirty="0"/>
              <a:t> </a:t>
            </a:r>
            <a:r>
              <a:rPr lang="es-ES_tradnl" sz="1100" dirty="0" err="1"/>
              <a:t>version</a:t>
            </a:r>
            <a:r>
              <a:rPr lang="es-ES_tradnl" sz="1100" dirty="0"/>
              <a:t> of </a:t>
            </a:r>
            <a:r>
              <a:rPr lang="es-ES_tradnl" sz="1100" dirty="0" err="1"/>
              <a:t>the</a:t>
            </a:r>
            <a:r>
              <a:rPr lang="es-ES_tradnl" sz="1100" dirty="0"/>
              <a:t> DN4 </a:t>
            </a:r>
            <a:r>
              <a:rPr lang="es-ES_tradnl" sz="1100" dirty="0" err="1"/>
              <a:t>questionnaire</a:t>
            </a:r>
            <a:r>
              <a:rPr lang="es-ES_tradnl" sz="1100" dirty="0"/>
              <a:t>, </a:t>
            </a:r>
            <a:r>
              <a:rPr lang="es-ES_tradnl" sz="1100" dirty="0" err="1"/>
              <a:t>Health</a:t>
            </a:r>
            <a:r>
              <a:rPr lang="es-ES_tradnl" sz="1100" dirty="0"/>
              <a:t> </a:t>
            </a:r>
            <a:r>
              <a:rPr lang="es-ES_tradnl" sz="1100" dirty="0" err="1"/>
              <a:t>Qual</a:t>
            </a:r>
            <a:r>
              <a:rPr lang="es-ES_tradnl" sz="1100" dirty="0"/>
              <a:t> </a:t>
            </a:r>
            <a:r>
              <a:rPr lang="es-ES_tradnl" sz="1100" dirty="0" err="1"/>
              <a:t>Life</a:t>
            </a:r>
            <a:r>
              <a:rPr lang="es-ES_tradnl" sz="1100" dirty="0"/>
              <a:t> </a:t>
            </a:r>
            <a:r>
              <a:rPr lang="es-ES_tradnl" sz="1100" dirty="0" err="1"/>
              <a:t>Outcomes</a:t>
            </a:r>
            <a:r>
              <a:rPr lang="es-ES_tradnl" sz="1100" dirty="0"/>
              <a:t>. 2007;5:1–10 </a:t>
            </a:r>
          </a:p>
          <a:p>
            <a:pPr algn="r"/>
            <a:r>
              <a:rPr lang="es-ES_tradnl" sz="1100" dirty="0"/>
              <a:t>Blanco E, </a:t>
            </a:r>
            <a:r>
              <a:rPr lang="es-ES_tradnl" sz="1100" dirty="0" err="1"/>
              <a:t>Galvez</a:t>
            </a:r>
            <a:r>
              <a:rPr lang="es-ES_tradnl" sz="1100" dirty="0"/>
              <a:t> R, et al. Prevalencia del dolor </a:t>
            </a:r>
            <a:r>
              <a:rPr lang="es-ES_tradnl" sz="1100" dirty="0" err="1"/>
              <a:t>neuropático</a:t>
            </a:r>
            <a:r>
              <a:rPr lang="es-ES_tradnl" sz="1100" dirty="0"/>
              <a:t> (DN), según DN4, en atención primaria. </a:t>
            </a:r>
            <a:r>
              <a:rPr lang="es-ES_tradnl" sz="1100" dirty="0" err="1"/>
              <a:t>Semergen</a:t>
            </a:r>
            <a:r>
              <a:rPr lang="es-ES_tradnl" sz="1100" dirty="0"/>
              <a:t>. 2012;38(4):203–10.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B2AA8B7-05E6-4B42-859C-919FD2C1E8EE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F38901B-80C7-4E05-9A57-AE7F3E027F08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D89BE4E-E15B-4C0D-8B68-1F3CF67100CB}"/>
              </a:ext>
            </a:extLst>
          </p:cNvPr>
          <p:cNvSpPr/>
          <p:nvPr/>
        </p:nvSpPr>
        <p:spPr>
          <a:xfrm rot="16200000">
            <a:off x="8764981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8A3F28F-FC04-46B0-9351-2D92FB713A09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4347869-2BAC-4F23-A780-C5C761D005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4" name="Imagen 13" descr="Captura de pantalla 2018-08-03 a las 5.46.48 p.m..png">
            <a:extLst>
              <a:ext uri="{FF2B5EF4-FFF2-40B4-BE49-F238E27FC236}">
                <a16:creationId xmlns:a16="http://schemas.microsoft.com/office/drawing/2014/main" id="{50874AAF-1F7F-46D4-AFA4-038A1E50F6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33E68537-DEB5-420B-B576-FA014D927103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50</a:t>
            </a:r>
          </a:p>
        </p:txBody>
      </p:sp>
      <p:pic>
        <p:nvPicPr>
          <p:cNvPr id="3" name="audio 50">
            <a:hlinkClick r:id="" action="ppaction://media"/>
            <a:extLst>
              <a:ext uri="{FF2B5EF4-FFF2-40B4-BE49-F238E27FC236}">
                <a16:creationId xmlns:a16="http://schemas.microsoft.com/office/drawing/2014/main" id="{F1B2401E-9D9A-40CB-AD0E-3F446FE89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07103" y="6091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5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28"/>
    </mc:Choice>
    <mc:Fallback xmlns="">
      <p:transition xmlns:p14="http://schemas.microsoft.com/office/powerpoint/2010/main" spd="slow" advTm="24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90296" y="374134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b="1" dirty="0">
                <a:latin typeface="+mn-lt"/>
              </a:rPr>
              <a:t>Herramientas de Tamizaje – LANNS</a:t>
            </a:r>
          </a:p>
        </p:txBody>
      </p:sp>
      <p:pic>
        <p:nvPicPr>
          <p:cNvPr id="5" name="Imagen 4" descr="Captura de pantalla 2018-07-14 a las 6.54.13 p.m.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85" y="944190"/>
            <a:ext cx="3807116" cy="5381947"/>
          </a:xfrm>
          <a:prstGeom prst="rect">
            <a:avLst/>
          </a:prstGeom>
        </p:spPr>
      </p:pic>
      <p:pic>
        <p:nvPicPr>
          <p:cNvPr id="7" name="Imagen 6" descr="Captura de pantalla 2018-07-14 a las 6.54.25 p.m.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89" y="950930"/>
            <a:ext cx="3733071" cy="537520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171228" y="628290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100" dirty="0"/>
              <a:t>Bennett M. </a:t>
            </a:r>
            <a:r>
              <a:rPr lang="es-ES_tradnl" sz="1100" dirty="0" err="1"/>
              <a:t>The</a:t>
            </a:r>
            <a:r>
              <a:rPr lang="es-ES_tradnl" sz="1100" dirty="0"/>
              <a:t> LANSS </a:t>
            </a:r>
            <a:r>
              <a:rPr lang="es-ES_tradnl" sz="1100" dirty="0" err="1"/>
              <a:t>Pain</a:t>
            </a:r>
            <a:r>
              <a:rPr lang="es-ES_tradnl" sz="1100" dirty="0"/>
              <a:t> </a:t>
            </a:r>
            <a:r>
              <a:rPr lang="es-ES_tradnl" sz="1100" dirty="0" err="1"/>
              <a:t>Scale</a:t>
            </a:r>
            <a:r>
              <a:rPr lang="es-ES_tradnl" sz="1100" dirty="0"/>
              <a:t>: </a:t>
            </a:r>
            <a:r>
              <a:rPr lang="es-ES_tradnl" sz="1100" dirty="0" err="1"/>
              <a:t>The</a:t>
            </a:r>
            <a:r>
              <a:rPr lang="es-ES_tradnl" sz="1100" dirty="0"/>
              <a:t> Leeds </a:t>
            </a:r>
            <a:r>
              <a:rPr lang="es-ES_tradnl" sz="1100" dirty="0" err="1"/>
              <a:t>assessment</a:t>
            </a:r>
            <a:r>
              <a:rPr lang="es-ES_tradnl" sz="1100" dirty="0"/>
              <a:t> of </a:t>
            </a:r>
            <a:r>
              <a:rPr lang="es-ES_tradnl" sz="1100" dirty="0" err="1"/>
              <a:t>neuropathic</a:t>
            </a:r>
            <a:r>
              <a:rPr lang="es-ES_tradnl" sz="1100" dirty="0"/>
              <a:t> </a:t>
            </a:r>
            <a:r>
              <a:rPr lang="es-ES_tradnl" sz="1100" dirty="0" err="1"/>
              <a:t>symptoms</a:t>
            </a:r>
            <a:r>
              <a:rPr lang="es-ES_tradnl" sz="1100" dirty="0"/>
              <a:t> and </a:t>
            </a:r>
            <a:r>
              <a:rPr lang="es-ES_tradnl" sz="1100" dirty="0" err="1"/>
              <a:t>signs</a:t>
            </a:r>
            <a:r>
              <a:rPr lang="es-ES_tradnl" sz="1100" dirty="0"/>
              <a:t>. </a:t>
            </a:r>
            <a:r>
              <a:rPr lang="es-ES_tradnl" sz="1100" dirty="0" err="1"/>
              <a:t>Pain</a:t>
            </a:r>
            <a:r>
              <a:rPr lang="es-ES_tradnl" sz="1100" dirty="0"/>
              <a:t>. 2001;92(1–2):147–57. </a:t>
            </a:r>
          </a:p>
          <a:p>
            <a:pPr algn="ctr"/>
            <a:r>
              <a:rPr lang="es-ES_tradnl" sz="1100" dirty="0"/>
              <a:t>Pérez C et al. Adaptación lingüística y validación al castellano de la escala LANSS.  </a:t>
            </a:r>
            <a:r>
              <a:rPr lang="es-ES_tradnl" sz="1100" dirty="0" err="1"/>
              <a:t>Med</a:t>
            </a:r>
            <a:r>
              <a:rPr lang="es-ES_tradnl" sz="1100" dirty="0"/>
              <a:t> </a:t>
            </a:r>
            <a:r>
              <a:rPr lang="es-ES_tradnl" sz="1100" dirty="0" err="1"/>
              <a:t>Clin</a:t>
            </a:r>
            <a:r>
              <a:rPr lang="es-ES_tradnl" sz="1100" dirty="0"/>
              <a:t> (</a:t>
            </a:r>
            <a:r>
              <a:rPr lang="es-ES_tradnl" sz="1100" dirty="0" err="1"/>
              <a:t>Barc</a:t>
            </a:r>
            <a:r>
              <a:rPr lang="es-ES_tradnl" sz="1100" dirty="0"/>
              <a:t>). 2006;127(13):485–91.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9F0E643-BAE4-4BC0-86AD-4E0BE6901BB3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1F96E28-C003-422A-8F46-0AB7632A4AF3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437298E-93B1-4B21-9AB3-150878A8AE6D}"/>
              </a:ext>
            </a:extLst>
          </p:cNvPr>
          <p:cNvSpPr/>
          <p:nvPr/>
        </p:nvSpPr>
        <p:spPr>
          <a:xfrm rot="16200000">
            <a:off x="8764981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AB50530-80CB-47C8-B111-D34FD8BC291E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DC2905F-425F-4E13-822B-BE51F750BF3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3" name="Imagen 12" descr="Captura de pantalla 2018-08-03 a las 5.46.48 p.m..png">
            <a:extLst>
              <a:ext uri="{FF2B5EF4-FFF2-40B4-BE49-F238E27FC236}">
                <a16:creationId xmlns:a16="http://schemas.microsoft.com/office/drawing/2014/main" id="{11E64E56-90FF-4CE4-9E39-1481E8761E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8F7860E2-E274-4FD8-A818-EF4197938E17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51</a:t>
            </a:r>
          </a:p>
        </p:txBody>
      </p:sp>
      <p:pic>
        <p:nvPicPr>
          <p:cNvPr id="6" name="audio 51">
            <a:hlinkClick r:id="" action="ppaction://media"/>
            <a:extLst>
              <a:ext uri="{FF2B5EF4-FFF2-40B4-BE49-F238E27FC236}">
                <a16:creationId xmlns:a16="http://schemas.microsoft.com/office/drawing/2014/main" id="{5F25F828-FD72-4C1F-987A-3F779A806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07716" y="5978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2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84"/>
    </mc:Choice>
    <mc:Fallback xmlns="">
      <p:transition xmlns:p14="http://schemas.microsoft.com/office/powerpoint/2010/main" spd="slow" advTm="32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18579" y="484235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b="1" dirty="0">
                <a:latin typeface="+mn-lt"/>
              </a:rPr>
              <a:t>Herramientas de Tamizaje </a:t>
            </a:r>
            <a:r>
              <a:rPr lang="es-ES" sz="3200" b="1" dirty="0" err="1">
                <a:latin typeface="+mn-lt"/>
              </a:rPr>
              <a:t>PainDetect</a:t>
            </a:r>
            <a:endParaRPr lang="es-ES" sz="3200" b="1" dirty="0">
              <a:latin typeface="+mn-lt"/>
            </a:endParaRPr>
          </a:p>
        </p:txBody>
      </p:sp>
      <p:pic>
        <p:nvPicPr>
          <p:cNvPr id="5" name="Imagen 4" descr="Captura de pantalla 2018-07-14 a las 6.51.51 p.m.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87" y="1126966"/>
            <a:ext cx="3646365" cy="5008406"/>
          </a:xfrm>
          <a:prstGeom prst="rect">
            <a:avLst/>
          </a:prstGeom>
        </p:spPr>
      </p:pic>
      <p:pic>
        <p:nvPicPr>
          <p:cNvPr id="6" name="Imagen 5" descr="Captura de pantalla 2018-07-14 a las 6.51.32 p.m.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80" y="1108953"/>
            <a:ext cx="3518925" cy="496546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38719" y="616917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200" dirty="0" err="1"/>
              <a:t>Freynhagen</a:t>
            </a:r>
            <a:r>
              <a:rPr lang="es-ES_tradnl" sz="1200" dirty="0"/>
              <a:t> R, et al. </a:t>
            </a:r>
            <a:r>
              <a:rPr lang="es-ES_tradnl" sz="1200" dirty="0" err="1"/>
              <a:t>pain</a:t>
            </a:r>
            <a:r>
              <a:rPr lang="es-ES_tradnl" sz="1200" dirty="0"/>
              <a:t> </a:t>
            </a:r>
            <a:r>
              <a:rPr lang="es-ES_tradnl" sz="1200" i="1" dirty="0"/>
              <a:t>DETECT</a:t>
            </a:r>
            <a:r>
              <a:rPr lang="es-ES_tradnl" sz="1200" dirty="0"/>
              <a:t> : a new </a:t>
            </a:r>
            <a:r>
              <a:rPr lang="es-ES_tradnl" sz="1200" dirty="0" err="1"/>
              <a:t>screening</a:t>
            </a:r>
            <a:r>
              <a:rPr lang="es-ES_tradnl" sz="1200" dirty="0"/>
              <a:t> </a:t>
            </a:r>
            <a:r>
              <a:rPr lang="es-ES_tradnl" sz="1200" dirty="0" err="1"/>
              <a:t>questionnaire</a:t>
            </a:r>
            <a:r>
              <a:rPr lang="es-ES_tradnl" sz="1200" dirty="0"/>
              <a:t> . </a:t>
            </a:r>
            <a:r>
              <a:rPr lang="es-ES_tradnl" sz="1200" dirty="0" err="1"/>
              <a:t>Curr</a:t>
            </a:r>
            <a:r>
              <a:rPr lang="es-ES_tradnl" sz="1200" dirty="0"/>
              <a:t> </a:t>
            </a:r>
            <a:r>
              <a:rPr lang="es-ES_tradnl" sz="1200" dirty="0" err="1"/>
              <a:t>Med</a:t>
            </a:r>
            <a:r>
              <a:rPr lang="es-ES_tradnl" sz="1200" dirty="0"/>
              <a:t> Res </a:t>
            </a:r>
            <a:r>
              <a:rPr lang="es-ES_tradnl" sz="1200" dirty="0" err="1"/>
              <a:t>Opin</a:t>
            </a:r>
            <a:r>
              <a:rPr lang="es-ES_tradnl" sz="1200" dirty="0"/>
              <a:t>. 2006;22(10):1911–20.</a:t>
            </a:r>
          </a:p>
          <a:p>
            <a:pPr algn="ctr"/>
            <a:r>
              <a:rPr lang="es-ES_tradnl" sz="1200" dirty="0" err="1"/>
              <a:t>Shaygan</a:t>
            </a:r>
            <a:r>
              <a:rPr lang="es-ES_tradnl" sz="1200" dirty="0"/>
              <a:t> M, et al. </a:t>
            </a:r>
            <a:r>
              <a:rPr lang="es-ES_tradnl" sz="1200" dirty="0" err="1"/>
              <a:t>Clinical</a:t>
            </a:r>
            <a:r>
              <a:rPr lang="es-ES_tradnl" sz="1200" dirty="0"/>
              <a:t> </a:t>
            </a:r>
            <a:r>
              <a:rPr lang="es-ES_tradnl" sz="1200" dirty="0" err="1"/>
              <a:t>features</a:t>
            </a:r>
            <a:r>
              <a:rPr lang="es-ES_tradnl" sz="1200" dirty="0"/>
              <a:t> of </a:t>
            </a:r>
            <a:r>
              <a:rPr lang="es-ES_tradnl" sz="1200" dirty="0" err="1"/>
              <a:t>chronic</a:t>
            </a:r>
            <a:r>
              <a:rPr lang="es-ES_tradnl" sz="1200" dirty="0"/>
              <a:t> </a:t>
            </a:r>
            <a:r>
              <a:rPr lang="es-ES_tradnl" sz="1200" dirty="0" err="1"/>
              <a:t>pain</a:t>
            </a:r>
            <a:r>
              <a:rPr lang="es-ES_tradnl" sz="1200" dirty="0"/>
              <a:t> </a:t>
            </a:r>
            <a:r>
              <a:rPr lang="es-ES_tradnl" sz="1200" dirty="0" err="1"/>
              <a:t>with</a:t>
            </a:r>
            <a:r>
              <a:rPr lang="es-ES_tradnl" sz="1200" dirty="0"/>
              <a:t> </a:t>
            </a:r>
            <a:r>
              <a:rPr lang="es-ES_tradnl" sz="1200" dirty="0" err="1"/>
              <a:t>neuropathic</a:t>
            </a:r>
            <a:r>
              <a:rPr lang="es-ES_tradnl" sz="1200" dirty="0"/>
              <a:t> </a:t>
            </a:r>
            <a:r>
              <a:rPr lang="es-ES_tradnl" sz="1200" dirty="0" err="1"/>
              <a:t>characteristics</a:t>
            </a:r>
            <a:r>
              <a:rPr lang="es-ES_tradnl" sz="1200" dirty="0"/>
              <a:t>. </a:t>
            </a:r>
            <a:r>
              <a:rPr lang="es-ES_tradnl" sz="1200" dirty="0" err="1"/>
              <a:t>Eur</a:t>
            </a:r>
            <a:r>
              <a:rPr lang="es-ES_tradnl" sz="1200" dirty="0"/>
              <a:t> J </a:t>
            </a:r>
            <a:r>
              <a:rPr lang="es-ES_tradnl" sz="1200" dirty="0" err="1"/>
              <a:t>Pain</a:t>
            </a:r>
            <a:r>
              <a:rPr lang="es-ES_tradnl" sz="1200" dirty="0"/>
              <a:t> (</a:t>
            </a:r>
            <a:r>
              <a:rPr lang="es-ES_tradnl" sz="1200" dirty="0" err="1"/>
              <a:t>United</a:t>
            </a:r>
            <a:r>
              <a:rPr lang="es-ES_tradnl" sz="1200" dirty="0"/>
              <a:t> </a:t>
            </a:r>
            <a:r>
              <a:rPr lang="es-ES_tradnl" sz="1200" dirty="0" err="1"/>
              <a:t>Kingdom</a:t>
            </a:r>
            <a:r>
              <a:rPr lang="es-ES_tradnl" sz="1200" dirty="0"/>
              <a:t>) 2013;17(10):1529–38.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5A4AF02-441F-4C3F-8F8E-5FA9183E0C9D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A00B450-7254-472C-A225-738F54F874AA}"/>
              </a:ext>
            </a:extLst>
          </p:cNvPr>
          <p:cNvSpPr/>
          <p:nvPr/>
        </p:nvSpPr>
        <p:spPr>
          <a:xfrm>
            <a:off x="0" y="19455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C0E3CFA-10C2-4243-B0FB-50BDA9037EDD}"/>
              </a:ext>
            </a:extLst>
          </p:cNvPr>
          <p:cNvSpPr/>
          <p:nvPr/>
        </p:nvSpPr>
        <p:spPr>
          <a:xfrm rot="16200000">
            <a:off x="8764981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A687510-CF42-4987-AAEF-F32BE96E654B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6691D39-614B-43B8-A831-0E06F5FFEA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2" name="Imagen 11" descr="Captura de pantalla 2018-08-03 a las 5.46.48 p.m..png">
            <a:extLst>
              <a:ext uri="{FF2B5EF4-FFF2-40B4-BE49-F238E27FC236}">
                <a16:creationId xmlns:a16="http://schemas.microsoft.com/office/drawing/2014/main" id="{115F0CCB-B1C7-4ACF-95E5-8FDF3E7054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BDD675E-353F-491F-9A4A-3D5708B21F04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52</a:t>
            </a:r>
          </a:p>
        </p:txBody>
      </p:sp>
      <p:pic>
        <p:nvPicPr>
          <p:cNvPr id="14" name="audio 52">
            <a:hlinkClick r:id="" action="ppaction://media"/>
            <a:extLst>
              <a:ext uri="{FF2B5EF4-FFF2-40B4-BE49-F238E27FC236}">
                <a16:creationId xmlns:a16="http://schemas.microsoft.com/office/drawing/2014/main" id="{49106FBF-9741-4E5E-8489-5B1C9DF1D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31051" y="6021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7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9"/>
    </mc:Choice>
    <mc:Fallback xmlns="">
      <p:transition xmlns:p14="http://schemas.microsoft.com/office/powerpoint/2010/main" spd="slow" advTm="19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18579" y="381414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b="1" dirty="0">
                <a:latin typeface="+mn-lt"/>
              </a:rPr>
              <a:t>Herramientas de Tamizaje – </a:t>
            </a:r>
            <a:r>
              <a:rPr lang="es-ES" sz="3200" b="1" dirty="0" err="1">
                <a:latin typeface="+mn-lt"/>
              </a:rPr>
              <a:t>IDpain</a:t>
            </a:r>
            <a:endParaRPr lang="es-ES" sz="3200" b="1" dirty="0">
              <a:latin typeface="+mn-lt"/>
            </a:endParaRPr>
          </a:p>
        </p:txBody>
      </p:sp>
      <p:pic>
        <p:nvPicPr>
          <p:cNvPr id="5" name="Imagen 4" descr="Captura de pantalla 2018-07-14 a las 6.56.24 p.m.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04" y="917042"/>
            <a:ext cx="3845861" cy="526097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-745783" y="611328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100" dirty="0" err="1"/>
              <a:t>Portenoy</a:t>
            </a:r>
            <a:r>
              <a:rPr lang="es-ES_tradnl" sz="1100" dirty="0"/>
              <a:t> R. </a:t>
            </a:r>
            <a:r>
              <a:rPr lang="es-ES_tradnl" sz="1100" dirty="0" err="1"/>
              <a:t>Development</a:t>
            </a:r>
            <a:r>
              <a:rPr lang="es-ES_tradnl" sz="1100" dirty="0"/>
              <a:t> and </a:t>
            </a:r>
            <a:r>
              <a:rPr lang="es-ES_tradnl" sz="1100" dirty="0" err="1"/>
              <a:t>testing</a:t>
            </a:r>
            <a:r>
              <a:rPr lang="es-ES_tradnl" sz="1100" dirty="0"/>
              <a:t> of a </a:t>
            </a:r>
            <a:r>
              <a:rPr lang="es-ES_tradnl" sz="1100" dirty="0" err="1"/>
              <a:t>neuropathic</a:t>
            </a:r>
            <a:r>
              <a:rPr lang="es-ES_tradnl" sz="1100" dirty="0"/>
              <a:t> </a:t>
            </a:r>
            <a:r>
              <a:rPr lang="es-ES_tradnl" sz="1100" dirty="0" err="1"/>
              <a:t>pain</a:t>
            </a:r>
            <a:r>
              <a:rPr lang="es-ES_tradnl" sz="1100" dirty="0"/>
              <a:t> </a:t>
            </a:r>
            <a:r>
              <a:rPr lang="es-ES_tradnl" sz="1100" dirty="0" err="1"/>
              <a:t>screening</a:t>
            </a:r>
            <a:r>
              <a:rPr lang="es-ES_tradnl" sz="1100" dirty="0"/>
              <a:t> </a:t>
            </a:r>
            <a:r>
              <a:rPr lang="es-ES_tradnl" sz="1100" dirty="0" err="1"/>
              <a:t>questionnaire</a:t>
            </a:r>
            <a:r>
              <a:rPr lang="es-ES_tradnl" sz="1100" dirty="0"/>
              <a:t>: ID </a:t>
            </a:r>
            <a:r>
              <a:rPr lang="es-ES_tradnl" sz="1100" dirty="0" err="1"/>
              <a:t>Pain</a:t>
            </a:r>
            <a:r>
              <a:rPr lang="es-ES_tradnl" sz="1100" dirty="0"/>
              <a:t>. </a:t>
            </a:r>
            <a:r>
              <a:rPr lang="es-ES_tradnl" sz="1100" dirty="0" err="1"/>
              <a:t>Curr</a:t>
            </a:r>
            <a:r>
              <a:rPr lang="es-ES_tradnl" sz="1100" dirty="0"/>
              <a:t> </a:t>
            </a:r>
            <a:r>
              <a:rPr lang="es-ES_tradnl" sz="1100" dirty="0" err="1"/>
              <a:t>Med</a:t>
            </a:r>
            <a:r>
              <a:rPr lang="es-ES_tradnl" sz="1100" dirty="0"/>
              <a:t> Res </a:t>
            </a:r>
            <a:r>
              <a:rPr lang="es-ES_tradnl" sz="1100" dirty="0" err="1"/>
              <a:t>Opin</a:t>
            </a:r>
            <a:r>
              <a:rPr lang="es-ES_tradnl" sz="1100" dirty="0"/>
              <a:t>. 2006;22(8):1555–65.</a:t>
            </a:r>
          </a:p>
          <a:p>
            <a:pPr algn="r"/>
            <a:r>
              <a:rPr lang="es-ES_tradnl" sz="1100" dirty="0"/>
              <a:t>Gálvez R, et al. Adaptación al castellano y validación psicométrica del cuestionario ID-</a:t>
            </a:r>
            <a:r>
              <a:rPr lang="es-ES_tradnl" sz="1100" dirty="0" err="1"/>
              <a:t>Pain</a:t>
            </a:r>
            <a:r>
              <a:rPr lang="es-ES_tradnl" sz="1100" dirty="0"/>
              <a:t>©. </a:t>
            </a:r>
            <a:r>
              <a:rPr lang="es-ES_tradnl" sz="1100" dirty="0" err="1"/>
              <a:t>Med</a:t>
            </a:r>
            <a:r>
              <a:rPr lang="es-ES_tradnl" sz="1100" dirty="0"/>
              <a:t> </a:t>
            </a:r>
            <a:r>
              <a:rPr lang="es-ES_tradnl" sz="1100" dirty="0" err="1"/>
              <a:t>Clin</a:t>
            </a:r>
            <a:r>
              <a:rPr lang="es-ES_tradnl" sz="1100" dirty="0"/>
              <a:t> (</a:t>
            </a:r>
            <a:r>
              <a:rPr lang="es-ES_tradnl" sz="1100" dirty="0" err="1"/>
              <a:t>Barc</a:t>
            </a:r>
            <a:r>
              <a:rPr lang="es-ES_tradnl" sz="1100" dirty="0"/>
              <a:t>). 2008;131(15):572–8 </a:t>
            </a:r>
            <a:endParaRPr lang="es-ES" sz="11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0FD86CB-B874-4EE1-8990-AE972995712A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912E3F5-1F3B-45E4-B53E-EE940A97798D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9CD9946-ADCC-4424-8496-92E6996E61BA}"/>
              </a:ext>
            </a:extLst>
          </p:cNvPr>
          <p:cNvSpPr/>
          <p:nvPr/>
        </p:nvSpPr>
        <p:spPr>
          <a:xfrm rot="16200000">
            <a:off x="8764981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C6807EF-17BB-45D6-B06B-BC8E3541D494}"/>
              </a:ext>
            </a:extLst>
          </p:cNvPr>
          <p:cNvSpPr/>
          <p:nvPr/>
        </p:nvSpPr>
        <p:spPr>
          <a:xfrm>
            <a:off x="19042" y="6621074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DAFECA8-AB44-4414-8F19-CADBF3ABADE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1" name="Imagen 10" descr="Captura de pantalla 2018-08-03 a las 5.46.48 p.m..png">
            <a:extLst>
              <a:ext uri="{FF2B5EF4-FFF2-40B4-BE49-F238E27FC236}">
                <a16:creationId xmlns:a16="http://schemas.microsoft.com/office/drawing/2014/main" id="{3480B93A-3782-4F63-8427-3F171BBCB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85E1E6D-4383-449D-AC01-2530092E14E1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53</a:t>
            </a:r>
          </a:p>
        </p:txBody>
      </p:sp>
      <p:pic>
        <p:nvPicPr>
          <p:cNvPr id="13" name="audio 53">
            <a:hlinkClick r:id="" action="ppaction://media"/>
            <a:extLst>
              <a:ext uri="{FF2B5EF4-FFF2-40B4-BE49-F238E27FC236}">
                <a16:creationId xmlns:a16="http://schemas.microsoft.com/office/drawing/2014/main" id="{579FAEE6-8302-4FDA-A14A-17E668D9D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71238" y="5930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3"/>
    </mc:Choice>
    <mc:Fallback xmlns="">
      <p:transition xmlns:p14="http://schemas.microsoft.com/office/powerpoint/2010/main" spd="slow" advTm="15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79688" y="3359546"/>
            <a:ext cx="3605196" cy="223470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err="1"/>
              <a:t>Pérdida</a:t>
            </a:r>
            <a:r>
              <a:rPr lang="en-US" dirty="0"/>
              <a:t> </a:t>
            </a:r>
            <a:r>
              <a:rPr lang="en-US" dirty="0" err="1"/>
              <a:t>completa</a:t>
            </a:r>
            <a:r>
              <a:rPr lang="en-US" dirty="0"/>
              <a:t> o </a:t>
            </a:r>
            <a:r>
              <a:rPr lang="en-US" dirty="0" err="1"/>
              <a:t>parcial</a:t>
            </a:r>
            <a:r>
              <a:rPr lang="en-US" dirty="0"/>
              <a:t> de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modalidades</a:t>
            </a:r>
            <a:r>
              <a:rPr lang="en-US" dirty="0"/>
              <a:t> </a:t>
            </a:r>
            <a:r>
              <a:rPr lang="en-US" dirty="0" err="1"/>
              <a:t>sensitivas</a:t>
            </a:r>
            <a:r>
              <a:rPr lang="en-US" dirty="0"/>
              <a:t> </a:t>
            </a:r>
            <a:r>
              <a:rPr lang="en-US" dirty="0" err="1"/>
              <a:t>plausibles</a:t>
            </a:r>
            <a:r>
              <a:rPr lang="en-US" dirty="0"/>
              <a:t> con la </a:t>
            </a:r>
            <a:r>
              <a:rPr lang="en-US" dirty="0" err="1"/>
              <a:t>lesión</a:t>
            </a:r>
            <a:r>
              <a:rPr lang="en-US" dirty="0"/>
              <a:t> o </a:t>
            </a:r>
            <a:r>
              <a:rPr lang="en-US" dirty="0" err="1"/>
              <a:t>enfermedad</a:t>
            </a:r>
            <a:r>
              <a:rPr lang="en-US" dirty="0"/>
              <a:t> del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somatosensorial</a:t>
            </a:r>
            <a:r>
              <a:rPr lang="en-US" dirty="0"/>
              <a:t>. </a:t>
            </a:r>
          </a:p>
          <a:p>
            <a:pPr marL="0" indent="0" algn="ctr">
              <a:buNone/>
            </a:pPr>
            <a:endParaRPr lang="es-ES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55459" y="506374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b="1" dirty="0">
                <a:latin typeface="+mn-lt"/>
              </a:rPr>
              <a:t>Probable Dolor Neuropático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099594" y="3341473"/>
            <a:ext cx="2334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</a:t>
            </a:r>
            <a:r>
              <a:rPr lang="es-ES" sz="2800" dirty="0"/>
              <a:t>i</a:t>
            </a:r>
            <a:r>
              <a:rPr lang="en-US" sz="2800" dirty="0" err="1"/>
              <a:t>peralgesia</a:t>
            </a:r>
            <a:endParaRPr lang="en-US" sz="2800" dirty="0"/>
          </a:p>
          <a:p>
            <a:pPr algn="ctr"/>
            <a:r>
              <a:rPr lang="en-US" sz="2800" dirty="0" err="1"/>
              <a:t>Alodinia</a:t>
            </a:r>
            <a:endParaRPr lang="es-ES" sz="2800" dirty="0"/>
          </a:p>
        </p:txBody>
      </p:sp>
      <p:grpSp>
        <p:nvGrpSpPr>
          <p:cNvPr id="11" name="Agrupar 10"/>
          <p:cNvGrpSpPr/>
          <p:nvPr/>
        </p:nvGrpSpPr>
        <p:grpSpPr>
          <a:xfrm>
            <a:off x="2179688" y="1085669"/>
            <a:ext cx="3731783" cy="2064970"/>
            <a:chOff x="655687" y="1085669"/>
            <a:chExt cx="3731783" cy="2064970"/>
          </a:xfrm>
        </p:grpSpPr>
        <p:sp>
          <p:nvSpPr>
            <p:cNvPr id="13" name="Explosión 1 12"/>
            <p:cNvSpPr/>
            <p:nvPr/>
          </p:nvSpPr>
          <p:spPr>
            <a:xfrm>
              <a:off x="655687" y="1085669"/>
              <a:ext cx="3731783" cy="2064970"/>
            </a:xfrm>
            <a:prstGeom prst="irregularSeal1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" name="Menos 1"/>
            <p:cNvSpPr/>
            <p:nvPr/>
          </p:nvSpPr>
          <p:spPr>
            <a:xfrm>
              <a:off x="1880343" y="1863992"/>
              <a:ext cx="989656" cy="428883"/>
            </a:xfrm>
            <a:prstGeom prst="mathMinus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6772085" y="1105009"/>
            <a:ext cx="3605196" cy="1790041"/>
            <a:chOff x="5248085" y="1105008"/>
            <a:chExt cx="3605196" cy="1790041"/>
          </a:xfrm>
        </p:grpSpPr>
        <p:sp>
          <p:nvSpPr>
            <p:cNvPr id="12" name="Explosión 1 11"/>
            <p:cNvSpPr/>
            <p:nvPr/>
          </p:nvSpPr>
          <p:spPr>
            <a:xfrm>
              <a:off x="5248085" y="1105008"/>
              <a:ext cx="3605196" cy="1790041"/>
            </a:xfrm>
            <a:prstGeom prst="irregularSeal1">
              <a:avLst/>
            </a:prstGeom>
            <a:solidFill>
              <a:srgbClr val="DDD9C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" name="Más 3"/>
            <p:cNvSpPr/>
            <p:nvPr/>
          </p:nvSpPr>
          <p:spPr>
            <a:xfrm>
              <a:off x="6680171" y="1699036"/>
              <a:ext cx="725747" cy="560849"/>
            </a:xfrm>
            <a:prstGeom prst="mathPlus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Rectángulo 8"/>
          <p:cNvSpPr/>
          <p:nvPr/>
        </p:nvSpPr>
        <p:spPr>
          <a:xfrm>
            <a:off x="211085" y="6103425"/>
            <a:ext cx="7376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s-ES_tradnl" sz="1200" dirty="0" err="1"/>
              <a:t>Finnerup</a:t>
            </a:r>
            <a:r>
              <a:rPr lang="es-ES_tradnl" sz="1200" dirty="0"/>
              <a:t> NB, </a:t>
            </a:r>
            <a:r>
              <a:rPr lang="es-ES_tradnl" sz="1200" dirty="0" err="1"/>
              <a:t>Haroutounian</a:t>
            </a:r>
            <a:r>
              <a:rPr lang="es-ES_tradnl" sz="1200" dirty="0"/>
              <a:t> S, </a:t>
            </a:r>
            <a:r>
              <a:rPr lang="es-ES_tradnl" sz="1200" dirty="0" err="1"/>
              <a:t>Kamerman</a:t>
            </a:r>
            <a:r>
              <a:rPr lang="es-ES_tradnl" sz="1200" dirty="0"/>
              <a:t> P, </a:t>
            </a:r>
            <a:r>
              <a:rPr lang="es-ES_tradnl" sz="1200" dirty="0" err="1"/>
              <a:t>Baron</a:t>
            </a:r>
            <a:r>
              <a:rPr lang="es-ES_tradnl" sz="1200" dirty="0"/>
              <a:t> R, Bennett DL, </a:t>
            </a:r>
            <a:r>
              <a:rPr lang="es-ES_tradnl" sz="1200" dirty="0" err="1"/>
              <a:t>Bouhassira</a:t>
            </a:r>
            <a:r>
              <a:rPr lang="es-ES_tradnl" sz="1200" dirty="0"/>
              <a:t> D, et al. </a:t>
            </a:r>
            <a:r>
              <a:rPr lang="es-ES_tradnl" sz="1200" dirty="0" err="1"/>
              <a:t>Neuropathic</a:t>
            </a:r>
            <a:r>
              <a:rPr lang="es-ES_tradnl" sz="1200" dirty="0"/>
              <a:t> </a:t>
            </a:r>
            <a:r>
              <a:rPr lang="es-ES_tradnl" sz="1200" dirty="0" err="1"/>
              <a:t>papin</a:t>
            </a:r>
            <a:r>
              <a:rPr lang="es-ES_tradnl" sz="1200" dirty="0"/>
              <a:t>: </a:t>
            </a:r>
            <a:r>
              <a:rPr lang="es-ES_tradnl" sz="1200" dirty="0" err="1"/>
              <a:t>updated</a:t>
            </a:r>
            <a:r>
              <a:rPr lang="es-ES_tradnl" sz="1200" dirty="0"/>
              <a:t> </a:t>
            </a:r>
            <a:r>
              <a:rPr lang="es-ES_tradnl" sz="1200" dirty="0" err="1"/>
              <a:t>grading</a:t>
            </a:r>
            <a:r>
              <a:rPr lang="es-ES_tradnl" sz="1200" dirty="0"/>
              <a:t> </a:t>
            </a:r>
            <a:r>
              <a:rPr lang="es-ES_tradnl" sz="1200" dirty="0" err="1"/>
              <a:t>system</a:t>
            </a:r>
            <a:r>
              <a:rPr lang="es-ES_tradnl" sz="1200" dirty="0"/>
              <a:t> </a:t>
            </a:r>
            <a:r>
              <a:rPr lang="es-ES_tradnl" sz="1200" dirty="0" err="1"/>
              <a:t>for</a:t>
            </a:r>
            <a:r>
              <a:rPr lang="es-ES_tradnl" sz="1200" dirty="0"/>
              <a:t> </a:t>
            </a:r>
            <a:r>
              <a:rPr lang="es-ES_tradnl" sz="1200" dirty="0" err="1"/>
              <a:t>research</a:t>
            </a:r>
            <a:r>
              <a:rPr lang="es-ES_tradnl" sz="1200" dirty="0"/>
              <a:t> and </a:t>
            </a:r>
            <a:r>
              <a:rPr lang="es-ES_tradnl" sz="1200" dirty="0" err="1"/>
              <a:t>clinical</a:t>
            </a:r>
            <a:r>
              <a:rPr lang="es-ES_tradnl" sz="1200" dirty="0"/>
              <a:t> </a:t>
            </a:r>
            <a:r>
              <a:rPr lang="es-ES_tradnl" sz="1200" dirty="0" err="1"/>
              <a:t>practice</a:t>
            </a:r>
            <a:r>
              <a:rPr lang="es-ES_tradnl" sz="1200" dirty="0"/>
              <a:t>. </a:t>
            </a:r>
            <a:r>
              <a:rPr lang="es-ES_tradnl" sz="1200" dirty="0" err="1"/>
              <a:t>Pain</a:t>
            </a:r>
            <a:r>
              <a:rPr lang="es-ES_tradnl" sz="1200" dirty="0"/>
              <a:t>. 2016;157(8):1599–606.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299F5A5-3102-4C32-A2A3-FB77C1C8C3B0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C95C99B-4242-4BAA-8480-0CA97ED95FA2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C5989D3-05F8-4EF4-AE14-2401B4B3FD19}"/>
              </a:ext>
            </a:extLst>
          </p:cNvPr>
          <p:cNvSpPr/>
          <p:nvPr/>
        </p:nvSpPr>
        <p:spPr>
          <a:xfrm rot="16200000">
            <a:off x="8764981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44AC11B-E9BE-4987-83EE-05D0574E38D3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58F3583-88D6-4E38-82AC-E1E26AD49E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21" name="Imagen 20" descr="Captura de pantalla 2018-08-03 a las 5.46.48 p.m..png">
            <a:extLst>
              <a:ext uri="{FF2B5EF4-FFF2-40B4-BE49-F238E27FC236}">
                <a16:creationId xmlns:a16="http://schemas.microsoft.com/office/drawing/2014/main" id="{6A3D647B-9610-49D2-A6DA-51B034A702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2057633F-4246-4A10-A25F-96512D94356C}"/>
              </a:ext>
            </a:extLst>
          </p:cNvPr>
          <p:cNvSpPr/>
          <p:nvPr/>
        </p:nvSpPr>
        <p:spPr>
          <a:xfrm>
            <a:off x="10723482" y="6197650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54</a:t>
            </a:r>
          </a:p>
        </p:txBody>
      </p:sp>
      <p:pic>
        <p:nvPicPr>
          <p:cNvPr id="5" name="audio 54">
            <a:hlinkClick r:id="" action="ppaction://media"/>
            <a:extLst>
              <a:ext uri="{FF2B5EF4-FFF2-40B4-BE49-F238E27FC236}">
                <a16:creationId xmlns:a16="http://schemas.microsoft.com/office/drawing/2014/main" id="{69ED6850-C913-43E5-94CD-2DC260797A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46178" y="599014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648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31"/>
    </mc:Choice>
    <mc:Fallback xmlns="">
      <p:transition xmlns:p14="http://schemas.microsoft.com/office/powerpoint/2010/main" spd="slow" advTm="78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1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683252" y="619105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b="1" dirty="0">
                <a:latin typeface="+mn-lt"/>
              </a:rPr>
              <a:t>Probable Dolor </a:t>
            </a:r>
            <a:r>
              <a:rPr lang="es-ES" sz="3200" b="1" dirty="0" err="1">
                <a:latin typeface="+mn-lt"/>
              </a:rPr>
              <a:t>Neuropático</a:t>
            </a:r>
            <a:endParaRPr lang="es-ES" sz="3200" b="1" dirty="0">
              <a:latin typeface="+mn-lt"/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2047288" y="1654513"/>
            <a:ext cx="8069942" cy="13752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No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requisito</a:t>
            </a:r>
            <a:r>
              <a:rPr lang="en-US" sz="2400" dirty="0"/>
              <a:t> la </a:t>
            </a:r>
            <a:r>
              <a:rPr lang="en-US" sz="2400" dirty="0" err="1"/>
              <a:t>pérdida</a:t>
            </a:r>
            <a:r>
              <a:rPr lang="en-US" sz="2400" dirty="0"/>
              <a:t> de </a:t>
            </a:r>
            <a:r>
              <a:rPr lang="en-US" sz="2400" dirty="0" err="1"/>
              <a:t>sensibilidad</a:t>
            </a:r>
            <a:r>
              <a:rPr lang="en-US" sz="2400" dirty="0"/>
              <a:t>  </a:t>
            </a:r>
            <a:r>
              <a:rPr lang="en-US" sz="2400" dirty="0" err="1"/>
              <a:t>para</a:t>
            </a:r>
            <a:r>
              <a:rPr lang="en-US" sz="2400" dirty="0"/>
              <a:t> </a:t>
            </a:r>
            <a:r>
              <a:rPr lang="en-US" sz="2400" dirty="0" err="1"/>
              <a:t>que</a:t>
            </a:r>
            <a:r>
              <a:rPr lang="en-US" sz="2400" dirty="0"/>
              <a:t> se </a:t>
            </a:r>
            <a:r>
              <a:rPr lang="en-US" sz="2400" dirty="0" err="1"/>
              <a:t>presente</a:t>
            </a:r>
            <a:r>
              <a:rPr lang="en-US" sz="2400" dirty="0"/>
              <a:t> el dolor </a:t>
            </a:r>
            <a:r>
              <a:rPr lang="en-US" sz="2400" dirty="0" err="1"/>
              <a:t>neuropático</a:t>
            </a:r>
            <a:r>
              <a:rPr lang="en-US" sz="2400" dirty="0"/>
              <a:t>,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sucede</a:t>
            </a:r>
            <a:r>
              <a:rPr lang="en-US" sz="2400" dirty="0"/>
              <a:t>  en </a:t>
            </a:r>
            <a:r>
              <a:rPr lang="en-US" sz="2400" dirty="0" err="1"/>
              <a:t>las</a:t>
            </a:r>
            <a:r>
              <a:rPr lang="en-US" sz="2400" dirty="0"/>
              <a:t> </a:t>
            </a:r>
            <a:r>
              <a:rPr lang="en-US" sz="2400" dirty="0" err="1"/>
              <a:t>canalopatías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Rectángulo 3"/>
          <p:cNvSpPr/>
          <p:nvPr/>
        </p:nvSpPr>
        <p:spPr>
          <a:xfrm>
            <a:off x="95534" y="599258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_tradnl" sz="1200" dirty="0" err="1"/>
              <a:t>Finnerup</a:t>
            </a:r>
            <a:r>
              <a:rPr lang="es-ES_tradnl" sz="1200" dirty="0"/>
              <a:t> NB, et al. </a:t>
            </a:r>
            <a:r>
              <a:rPr lang="es-ES_tradnl" sz="1200" dirty="0" err="1"/>
              <a:t>Neuropathic</a:t>
            </a:r>
            <a:r>
              <a:rPr lang="es-ES_tradnl" sz="1200" dirty="0"/>
              <a:t> </a:t>
            </a:r>
            <a:r>
              <a:rPr lang="es-ES_tradnl" sz="1200" dirty="0" err="1"/>
              <a:t>pain</a:t>
            </a:r>
            <a:r>
              <a:rPr lang="es-ES_tradnl" sz="1200" dirty="0"/>
              <a:t>: </a:t>
            </a:r>
            <a:r>
              <a:rPr lang="es-ES_tradnl" sz="1200" dirty="0" err="1"/>
              <a:t>updated</a:t>
            </a:r>
            <a:r>
              <a:rPr lang="es-ES_tradnl" sz="1200" dirty="0"/>
              <a:t> </a:t>
            </a:r>
            <a:r>
              <a:rPr lang="es-ES_tradnl" sz="1200" dirty="0" err="1"/>
              <a:t>grading</a:t>
            </a:r>
            <a:r>
              <a:rPr lang="es-ES_tradnl" sz="1200" dirty="0"/>
              <a:t> </a:t>
            </a:r>
            <a:r>
              <a:rPr lang="es-ES_tradnl" sz="1200" dirty="0" err="1"/>
              <a:t>system</a:t>
            </a:r>
            <a:r>
              <a:rPr lang="es-ES_tradnl" sz="1200" dirty="0"/>
              <a:t> </a:t>
            </a:r>
            <a:r>
              <a:rPr lang="es-ES_tradnl" sz="1200" dirty="0" err="1"/>
              <a:t>for</a:t>
            </a:r>
            <a:r>
              <a:rPr lang="es-ES_tradnl" sz="1200" dirty="0"/>
              <a:t> </a:t>
            </a:r>
            <a:r>
              <a:rPr lang="es-ES_tradnl" sz="1200" dirty="0" err="1"/>
              <a:t>research</a:t>
            </a:r>
            <a:r>
              <a:rPr lang="es-ES_tradnl" sz="1200" dirty="0"/>
              <a:t> and </a:t>
            </a:r>
            <a:r>
              <a:rPr lang="es-ES_tradnl" sz="1200" dirty="0" err="1"/>
              <a:t>clinical</a:t>
            </a:r>
            <a:r>
              <a:rPr lang="es-ES_tradnl" sz="1200" dirty="0"/>
              <a:t> </a:t>
            </a:r>
            <a:r>
              <a:rPr lang="es-ES_tradnl" sz="1200" dirty="0" err="1"/>
              <a:t>practice</a:t>
            </a:r>
            <a:r>
              <a:rPr lang="es-ES_tradnl" sz="1200" dirty="0"/>
              <a:t>. </a:t>
            </a:r>
            <a:r>
              <a:rPr lang="es-ES_tradnl" sz="1200" dirty="0" err="1"/>
              <a:t>Pain</a:t>
            </a:r>
            <a:r>
              <a:rPr lang="es-ES_tradnl" sz="1200" dirty="0"/>
              <a:t>. 2016;157(8):1599–606.</a:t>
            </a:r>
          </a:p>
          <a:p>
            <a:pPr algn="ctr">
              <a:defRPr/>
            </a:pPr>
            <a:r>
              <a:rPr lang="es-ES_tradnl" sz="1200" dirty="0"/>
              <a:t>Bennett DLH, Woods CG. </a:t>
            </a:r>
            <a:r>
              <a:rPr lang="es-ES_tradnl" sz="1200" dirty="0" err="1"/>
              <a:t>Painful</a:t>
            </a:r>
            <a:r>
              <a:rPr lang="es-ES_tradnl" sz="1200" dirty="0"/>
              <a:t> and </a:t>
            </a:r>
            <a:r>
              <a:rPr lang="es-ES_tradnl" sz="1200" dirty="0" err="1"/>
              <a:t>painless</a:t>
            </a:r>
            <a:r>
              <a:rPr lang="es-ES_tradnl" sz="1200" dirty="0"/>
              <a:t> </a:t>
            </a:r>
            <a:r>
              <a:rPr lang="es-ES_tradnl" sz="1200" dirty="0" err="1"/>
              <a:t>channelopathies</a:t>
            </a:r>
            <a:r>
              <a:rPr lang="es-ES_tradnl" sz="1200" dirty="0"/>
              <a:t>. </a:t>
            </a:r>
            <a:r>
              <a:rPr lang="es-ES_tradnl" sz="1200" dirty="0" err="1"/>
              <a:t>Lancet</a:t>
            </a:r>
            <a:r>
              <a:rPr lang="es-ES_tradnl" sz="1200" dirty="0"/>
              <a:t> </a:t>
            </a:r>
            <a:r>
              <a:rPr lang="es-ES_tradnl" sz="1200" dirty="0" err="1"/>
              <a:t>Neurol</a:t>
            </a:r>
            <a:r>
              <a:rPr lang="es-ES_tradnl" sz="1200" dirty="0"/>
              <a:t>. 2014;13(6):587–99.</a:t>
            </a:r>
          </a:p>
          <a:p>
            <a:pPr algn="ctr">
              <a:defRPr/>
            </a:pPr>
            <a:r>
              <a:rPr lang="es-ES_tradnl" sz="1200" dirty="0" err="1"/>
              <a:t>Brouwer</a:t>
            </a:r>
            <a:r>
              <a:rPr lang="es-ES_tradnl" sz="1200" dirty="0"/>
              <a:t> BA, et al. </a:t>
            </a:r>
            <a:r>
              <a:rPr lang="es-ES_tradnl" sz="1200" dirty="0" err="1"/>
              <a:t>Painful</a:t>
            </a:r>
            <a:r>
              <a:rPr lang="es-ES_tradnl" sz="1200" dirty="0"/>
              <a:t> </a:t>
            </a:r>
            <a:r>
              <a:rPr lang="es-ES_tradnl" sz="1200" dirty="0" err="1"/>
              <a:t>neuropathies</a:t>
            </a:r>
            <a:r>
              <a:rPr lang="es-ES_tradnl" sz="1200" dirty="0"/>
              <a:t>: </a:t>
            </a:r>
            <a:r>
              <a:rPr lang="es-ES_tradnl" sz="1200" dirty="0" err="1"/>
              <a:t>The</a:t>
            </a:r>
            <a:r>
              <a:rPr lang="es-ES_tradnl" sz="1200" dirty="0"/>
              <a:t> </a:t>
            </a:r>
            <a:r>
              <a:rPr lang="es-ES_tradnl" sz="1200" dirty="0" err="1"/>
              <a:t>emerging</a:t>
            </a:r>
            <a:r>
              <a:rPr lang="es-ES_tradnl" sz="1200" dirty="0"/>
              <a:t> role of </a:t>
            </a:r>
            <a:r>
              <a:rPr lang="es-ES_tradnl" sz="1200" dirty="0" err="1"/>
              <a:t>sodium</a:t>
            </a:r>
            <a:r>
              <a:rPr lang="es-ES_tradnl" sz="1200" dirty="0"/>
              <a:t> </a:t>
            </a:r>
            <a:r>
              <a:rPr lang="es-ES_tradnl" sz="1200" dirty="0" err="1"/>
              <a:t>channelopathies</a:t>
            </a:r>
            <a:r>
              <a:rPr lang="es-ES_tradnl" sz="1200" dirty="0"/>
              <a:t>. J </a:t>
            </a:r>
            <a:r>
              <a:rPr lang="es-ES_tradnl" sz="1200" dirty="0" err="1"/>
              <a:t>Peripher</a:t>
            </a:r>
            <a:r>
              <a:rPr lang="es-ES_tradnl" sz="1200" dirty="0"/>
              <a:t> </a:t>
            </a:r>
            <a:r>
              <a:rPr lang="es-ES_tradnl" sz="1200" dirty="0" err="1"/>
              <a:t>Nerv</a:t>
            </a:r>
            <a:r>
              <a:rPr lang="es-ES_tradnl" sz="1200" dirty="0"/>
              <a:t> </a:t>
            </a:r>
            <a:r>
              <a:rPr lang="es-ES_tradnl" sz="1200" dirty="0" err="1"/>
              <a:t>Syst</a:t>
            </a:r>
            <a:r>
              <a:rPr lang="es-ES_tradnl" sz="1200" dirty="0"/>
              <a:t>. 2014;19(2):53–65.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281035" y="4452594"/>
            <a:ext cx="8069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La neuralgia del </a:t>
            </a:r>
            <a:r>
              <a:rPr lang="en-US" sz="2400" dirty="0" err="1"/>
              <a:t>trigémino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un </a:t>
            </a:r>
            <a:r>
              <a:rPr lang="en-US" sz="2400" dirty="0" err="1"/>
              <a:t>caso</a:t>
            </a:r>
            <a:r>
              <a:rPr lang="en-US" sz="2400" dirty="0"/>
              <a:t> especial, dado </a:t>
            </a:r>
            <a:r>
              <a:rPr lang="en-US" sz="2400" dirty="0" err="1"/>
              <a:t>que</a:t>
            </a:r>
            <a:r>
              <a:rPr lang="en-US" sz="2400" dirty="0"/>
              <a:t> el </a:t>
            </a:r>
            <a:r>
              <a:rPr lang="en-US" sz="2400" dirty="0" err="1"/>
              <a:t>déficit</a:t>
            </a:r>
            <a:r>
              <a:rPr lang="en-US" sz="2400" dirty="0"/>
              <a:t> </a:t>
            </a:r>
            <a:r>
              <a:rPr lang="en-US" sz="2400" dirty="0" err="1"/>
              <a:t>sensitivo</a:t>
            </a:r>
            <a:r>
              <a:rPr lang="en-US" sz="2400" dirty="0"/>
              <a:t> </a:t>
            </a:r>
            <a:r>
              <a:rPr lang="en-US" sz="2400" dirty="0" err="1"/>
              <a:t>puede</a:t>
            </a:r>
            <a:r>
              <a:rPr lang="en-US" sz="2400" dirty="0"/>
              <a:t> no </a:t>
            </a:r>
            <a:r>
              <a:rPr lang="en-US" sz="2400" dirty="0" err="1"/>
              <a:t>encontrarse</a:t>
            </a:r>
            <a:r>
              <a:rPr lang="en-US" sz="2400" dirty="0"/>
              <a:t> en el </a:t>
            </a:r>
            <a:r>
              <a:rPr lang="en-US" sz="2400" dirty="0" err="1"/>
              <a:t>examen</a:t>
            </a:r>
            <a:r>
              <a:rPr lang="en-US" sz="2400" dirty="0"/>
              <a:t> </a:t>
            </a:r>
            <a:r>
              <a:rPr lang="en-US" sz="2400" dirty="0" err="1"/>
              <a:t>clínico</a:t>
            </a:r>
            <a:r>
              <a:rPr lang="en-US" sz="2400" dirty="0"/>
              <a:t>.</a:t>
            </a:r>
          </a:p>
        </p:txBody>
      </p:sp>
      <p:sp>
        <p:nvSpPr>
          <p:cNvPr id="3" name="Elipse 2"/>
          <p:cNvSpPr/>
          <p:nvPr/>
        </p:nvSpPr>
        <p:spPr>
          <a:xfrm>
            <a:off x="2213429" y="2833914"/>
            <a:ext cx="2296886" cy="1019629"/>
          </a:xfrm>
          <a:prstGeom prst="ellipse">
            <a:avLst/>
          </a:prstGeom>
          <a:solidFill>
            <a:srgbClr val="FF66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Eritromelalgia</a:t>
            </a:r>
            <a:r>
              <a:rPr lang="es-ES" dirty="0"/>
              <a:t> hereditaria</a:t>
            </a:r>
          </a:p>
        </p:txBody>
      </p:sp>
      <p:sp>
        <p:nvSpPr>
          <p:cNvPr id="7" name="Elipse 6"/>
          <p:cNvSpPr/>
          <p:nvPr/>
        </p:nvSpPr>
        <p:spPr>
          <a:xfrm>
            <a:off x="4923972" y="2841171"/>
            <a:ext cx="2296886" cy="101962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Trast</a:t>
            </a:r>
            <a:r>
              <a:rPr lang="es-ES" dirty="0"/>
              <a:t>. de dolor extremo </a:t>
            </a:r>
            <a:r>
              <a:rPr lang="es-ES" dirty="0" err="1"/>
              <a:t>paroxistico</a:t>
            </a:r>
            <a:endParaRPr lang="es-ES" dirty="0"/>
          </a:p>
        </p:txBody>
      </p:sp>
      <p:sp>
        <p:nvSpPr>
          <p:cNvPr id="8" name="Elipse 7"/>
          <p:cNvSpPr/>
          <p:nvPr/>
        </p:nvSpPr>
        <p:spPr>
          <a:xfrm>
            <a:off x="7536543" y="2833914"/>
            <a:ext cx="2296886" cy="1019629"/>
          </a:xfrm>
          <a:prstGeom prst="ellipse">
            <a:avLst/>
          </a:prstGeom>
          <a:solidFill>
            <a:srgbClr val="C0504D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Neuropatía de fibra pequeña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D3DCFB4-729D-41EB-914B-0E045994519C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2689978-9570-49EE-A38B-A79143951660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FA8FA8-F131-4348-84ED-1036448D1FE7}"/>
              </a:ext>
            </a:extLst>
          </p:cNvPr>
          <p:cNvSpPr/>
          <p:nvPr/>
        </p:nvSpPr>
        <p:spPr>
          <a:xfrm rot="16200000">
            <a:off x="8764981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7E3029F-03EC-4EA1-9E81-A2E370619FFE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F009688-5E61-4503-B756-BD2DE20A24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5" name="Imagen 14" descr="Captura de pantalla 2018-08-03 a las 5.46.48 p.m..png">
            <a:extLst>
              <a:ext uri="{FF2B5EF4-FFF2-40B4-BE49-F238E27FC236}">
                <a16:creationId xmlns:a16="http://schemas.microsoft.com/office/drawing/2014/main" id="{2CED2FFA-34FE-4EF4-AC60-63E648F623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008ECF20-55BE-4900-B8F0-AC193CA3AB21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55</a:t>
            </a:r>
          </a:p>
        </p:txBody>
      </p:sp>
      <p:pic>
        <p:nvPicPr>
          <p:cNvPr id="9" name="audio 55">
            <a:hlinkClick r:id="" action="ppaction://media"/>
            <a:extLst>
              <a:ext uri="{FF2B5EF4-FFF2-40B4-BE49-F238E27FC236}">
                <a16:creationId xmlns:a16="http://schemas.microsoft.com/office/drawing/2014/main" id="{69C9490B-5243-4220-AAC6-D94FE1D9BB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6079" y="60626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49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28"/>
    </mc:Choice>
    <mc:Fallback xmlns="">
      <p:transition xmlns:p14="http://schemas.microsoft.com/office/powerpoint/2010/main" spd="slow" advTm="43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71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build="p"/>
      <p:bldP spid="2" grpId="0"/>
      <p:bldP spid="3" grpId="0" animBg="1"/>
      <p:bldP spid="7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683252" y="533228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b="1" dirty="0">
                <a:latin typeface="+mn-lt"/>
              </a:rPr>
              <a:t>Sitios anatómicos del Dolor </a:t>
            </a:r>
            <a:r>
              <a:rPr lang="es-ES" sz="3200" b="1" dirty="0" err="1">
                <a:latin typeface="+mn-lt"/>
              </a:rPr>
              <a:t>Neuropático</a:t>
            </a:r>
            <a:r>
              <a:rPr lang="es-ES" sz="3200" b="1" dirty="0">
                <a:latin typeface="+mn-lt"/>
              </a:rPr>
              <a:t> en EM</a:t>
            </a:r>
          </a:p>
        </p:txBody>
      </p:sp>
      <p:pic>
        <p:nvPicPr>
          <p:cNvPr id="6" name="Imagen 5" descr="Captura de pantalla 2018-07-16 a las 3.41.34 p.m.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62"/>
          <a:stretch/>
        </p:blipFill>
        <p:spPr>
          <a:xfrm>
            <a:off x="2737198" y="3344792"/>
            <a:ext cx="2960543" cy="2978641"/>
          </a:xfrm>
          <a:prstGeom prst="rect">
            <a:avLst/>
          </a:prstGeom>
        </p:spPr>
      </p:pic>
      <p:pic>
        <p:nvPicPr>
          <p:cNvPr id="7" name="Imagen 6" descr="Captura de pantalla 2018-07-16 a las 3.41.46 p.m.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10" y="3649879"/>
            <a:ext cx="3145140" cy="2471181"/>
          </a:xfrm>
          <a:prstGeom prst="rect">
            <a:avLst/>
          </a:prstGeom>
        </p:spPr>
      </p:pic>
      <p:pic>
        <p:nvPicPr>
          <p:cNvPr id="8" name="Imagen 7" descr="Captura de pantalla 2018-07-16 a las 3.41.34 p.m.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3" b="36313"/>
          <a:stretch/>
        </p:blipFill>
        <p:spPr>
          <a:xfrm>
            <a:off x="2843929" y="1191087"/>
            <a:ext cx="2554247" cy="2524281"/>
          </a:xfrm>
          <a:prstGeom prst="rect">
            <a:avLst/>
          </a:prstGeom>
        </p:spPr>
      </p:pic>
      <p:pic>
        <p:nvPicPr>
          <p:cNvPr id="9" name="Imagen 8" descr="Captura de pantalla 2018-07-16 a las 3.41.34 p.m.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80" b="77489"/>
          <a:stretch/>
        </p:blipFill>
        <p:spPr>
          <a:xfrm>
            <a:off x="6654821" y="1138075"/>
            <a:ext cx="2617984" cy="262627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524000" y="6287829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_tradnl" sz="1200" dirty="0" err="1"/>
              <a:t>Colloca</a:t>
            </a:r>
            <a:r>
              <a:rPr lang="es-ES_tradnl" sz="1200" dirty="0"/>
              <a:t> L, </a:t>
            </a:r>
            <a:r>
              <a:rPr lang="es-ES_tradnl" sz="1200" dirty="0" err="1"/>
              <a:t>Ludman</a:t>
            </a:r>
            <a:r>
              <a:rPr lang="es-ES_tradnl" sz="1200" dirty="0"/>
              <a:t> T, </a:t>
            </a:r>
            <a:r>
              <a:rPr lang="es-ES_tradnl" sz="1200" dirty="0" err="1"/>
              <a:t>Bouhassira</a:t>
            </a:r>
            <a:r>
              <a:rPr lang="es-ES_tradnl" sz="1200" dirty="0"/>
              <a:t> D, </a:t>
            </a:r>
            <a:r>
              <a:rPr lang="es-ES_tradnl" sz="1200" dirty="0" err="1"/>
              <a:t>Baron</a:t>
            </a:r>
            <a:r>
              <a:rPr lang="es-ES_tradnl" sz="1200" dirty="0"/>
              <a:t> R, </a:t>
            </a:r>
            <a:r>
              <a:rPr lang="es-ES_tradnl" sz="1200" dirty="0" err="1"/>
              <a:t>Dickenson</a:t>
            </a:r>
            <a:r>
              <a:rPr lang="es-ES_tradnl" sz="1200" dirty="0"/>
              <a:t> AH, </a:t>
            </a:r>
            <a:r>
              <a:rPr lang="es-ES_tradnl" sz="1200" dirty="0" err="1"/>
              <a:t>Yarnitsky</a:t>
            </a:r>
            <a:r>
              <a:rPr lang="es-ES_tradnl" sz="1200" dirty="0"/>
              <a:t> D, et al. </a:t>
            </a:r>
            <a:r>
              <a:rPr lang="es-ES_tradnl" sz="1200" dirty="0" err="1"/>
              <a:t>Neuropathic</a:t>
            </a:r>
            <a:r>
              <a:rPr lang="es-ES_tradnl" sz="1200" dirty="0"/>
              <a:t> </a:t>
            </a:r>
            <a:r>
              <a:rPr lang="es-ES_tradnl" sz="1200" dirty="0" err="1"/>
              <a:t>pain</a:t>
            </a:r>
            <a:r>
              <a:rPr lang="es-ES_tradnl" sz="1200" dirty="0"/>
              <a:t>. </a:t>
            </a:r>
            <a:r>
              <a:rPr lang="es-ES_tradnl" sz="1200" dirty="0" err="1"/>
              <a:t>Nat</a:t>
            </a:r>
            <a:r>
              <a:rPr lang="es-ES_tradnl" sz="1200" dirty="0"/>
              <a:t> </a:t>
            </a:r>
            <a:r>
              <a:rPr lang="es-ES_tradnl" sz="1200" dirty="0" err="1"/>
              <a:t>Rev</a:t>
            </a:r>
            <a:r>
              <a:rPr lang="es-ES_tradnl" sz="1200" dirty="0"/>
              <a:t> </a:t>
            </a:r>
            <a:r>
              <a:rPr lang="es-ES_tradnl" sz="1200" dirty="0" err="1"/>
              <a:t>Dis</a:t>
            </a:r>
            <a:r>
              <a:rPr lang="es-ES_tradnl" sz="1200" dirty="0"/>
              <a:t> Prim [Internet]. 2017;3:1–20.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74B1A5C-01A6-4A3D-BAEC-D2C30F2984F8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DB045B7-A4C0-4293-9209-82C7DB01211D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8ED92D3-34F7-4072-B1D8-2121219ECCF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578FE55-68CE-40C1-B59D-02F7AEBB31AA}"/>
              </a:ext>
            </a:extLst>
          </p:cNvPr>
          <p:cNvSpPr/>
          <p:nvPr/>
        </p:nvSpPr>
        <p:spPr>
          <a:xfrm rot="16200000">
            <a:off x="8764981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4FC1E3D-18DB-4337-9690-77B9AD7A98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6" name="Imagen 15" descr="Captura de pantalla 2018-08-03 a las 5.46.48 p.m..png">
            <a:extLst>
              <a:ext uri="{FF2B5EF4-FFF2-40B4-BE49-F238E27FC236}">
                <a16:creationId xmlns:a16="http://schemas.microsoft.com/office/drawing/2014/main" id="{40B81F57-6AC0-4402-BA67-588724F91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EBD8E3A-2B31-4EE2-B7A1-4F7E14497B21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56</a:t>
            </a:r>
          </a:p>
        </p:txBody>
      </p:sp>
      <p:pic>
        <p:nvPicPr>
          <p:cNvPr id="3" name="audio 56">
            <a:hlinkClick r:id="" action="ppaction://media"/>
            <a:extLst>
              <a:ext uri="{FF2B5EF4-FFF2-40B4-BE49-F238E27FC236}">
                <a16:creationId xmlns:a16="http://schemas.microsoft.com/office/drawing/2014/main" id="{2F95F067-3F92-487B-8D44-279A448CF8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46079" y="59552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998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53"/>
    </mc:Choice>
    <mc:Fallback xmlns="">
      <p:transition xmlns:p14="http://schemas.microsoft.com/office/powerpoint/2010/main" spd="slow" advTm="48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592339" y="489516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b="1" dirty="0">
                <a:latin typeface="+mn-lt"/>
              </a:rPr>
              <a:t>Dolor Neuropático Definitivo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924237" y="1150024"/>
            <a:ext cx="7775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Confirmación</a:t>
            </a:r>
            <a:r>
              <a:rPr lang="en-US" sz="2400" dirty="0"/>
              <a:t>  de la </a:t>
            </a:r>
            <a:r>
              <a:rPr lang="en-US" sz="2400" dirty="0" err="1"/>
              <a:t>lesión</a:t>
            </a:r>
            <a:r>
              <a:rPr lang="en-US" sz="2400" dirty="0"/>
              <a:t> y/o </a:t>
            </a:r>
            <a:r>
              <a:rPr lang="en-US" sz="2400" dirty="0" err="1"/>
              <a:t>enfermedad</a:t>
            </a:r>
            <a:r>
              <a:rPr lang="en-US" sz="2400" dirty="0"/>
              <a:t> del </a:t>
            </a:r>
            <a:r>
              <a:rPr lang="en-US" sz="2400" dirty="0" err="1"/>
              <a:t>sistema</a:t>
            </a:r>
            <a:r>
              <a:rPr lang="en-US" sz="2400" dirty="0"/>
              <a:t> </a:t>
            </a:r>
            <a:r>
              <a:rPr lang="en-US" sz="2400" dirty="0" err="1"/>
              <a:t>nervioso</a:t>
            </a:r>
            <a:r>
              <a:rPr lang="en-US" sz="2400" dirty="0"/>
              <a:t> </a:t>
            </a:r>
            <a:r>
              <a:rPr lang="en-US" sz="2400" dirty="0" err="1"/>
              <a:t>somatosensorial</a:t>
            </a:r>
            <a:endParaRPr lang="es-ES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526" y="2056909"/>
            <a:ext cx="2817999" cy="211077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r="10410"/>
          <a:stretch/>
        </p:blipFill>
        <p:spPr>
          <a:xfrm>
            <a:off x="6200568" y="2036753"/>
            <a:ext cx="2902696" cy="211077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7683" y="4355867"/>
            <a:ext cx="2900912" cy="232073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497653" y="6418086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_tradnl" sz="1100" dirty="0" err="1"/>
              <a:t>Colloca</a:t>
            </a:r>
            <a:r>
              <a:rPr lang="es-ES_tradnl" sz="1100" dirty="0"/>
              <a:t> L, </a:t>
            </a:r>
            <a:r>
              <a:rPr lang="es-ES_tradnl" sz="1100" dirty="0" err="1"/>
              <a:t>Ludman</a:t>
            </a:r>
            <a:r>
              <a:rPr lang="es-ES_tradnl" sz="1100" dirty="0"/>
              <a:t> T, </a:t>
            </a:r>
            <a:r>
              <a:rPr lang="es-ES_tradnl" sz="1100" dirty="0" err="1"/>
              <a:t>Bouhassira</a:t>
            </a:r>
            <a:r>
              <a:rPr lang="es-ES_tradnl" sz="1100" dirty="0"/>
              <a:t> D, </a:t>
            </a:r>
            <a:r>
              <a:rPr lang="es-ES_tradnl" sz="1100" dirty="0" err="1"/>
              <a:t>Baron</a:t>
            </a:r>
            <a:r>
              <a:rPr lang="es-ES_tradnl" sz="1100" dirty="0"/>
              <a:t> R, </a:t>
            </a:r>
            <a:r>
              <a:rPr lang="es-ES_tradnl" sz="1100" dirty="0" err="1"/>
              <a:t>Dickenson</a:t>
            </a:r>
            <a:r>
              <a:rPr lang="es-ES_tradnl" sz="1100" dirty="0"/>
              <a:t> AH, </a:t>
            </a:r>
            <a:r>
              <a:rPr lang="es-ES_tradnl" sz="1100" dirty="0" err="1"/>
              <a:t>Yarnitsky</a:t>
            </a:r>
            <a:r>
              <a:rPr lang="es-ES_tradnl" sz="1100" dirty="0"/>
              <a:t> D, et al. </a:t>
            </a:r>
            <a:r>
              <a:rPr lang="es-ES_tradnl" sz="1100" dirty="0" err="1"/>
              <a:t>Neuropathic</a:t>
            </a:r>
            <a:r>
              <a:rPr lang="es-ES_tradnl" sz="1100" dirty="0"/>
              <a:t> </a:t>
            </a:r>
            <a:r>
              <a:rPr lang="es-ES_tradnl" sz="1100" dirty="0" err="1"/>
              <a:t>pain</a:t>
            </a:r>
            <a:r>
              <a:rPr lang="es-ES_tradnl" sz="1100" dirty="0"/>
              <a:t>. </a:t>
            </a:r>
            <a:r>
              <a:rPr lang="es-ES_tradnl" sz="1100" dirty="0" err="1"/>
              <a:t>Nat</a:t>
            </a:r>
            <a:r>
              <a:rPr lang="es-ES_tradnl" sz="1100" dirty="0"/>
              <a:t> </a:t>
            </a:r>
            <a:r>
              <a:rPr lang="es-ES_tradnl" sz="1100" dirty="0" err="1"/>
              <a:t>Rev</a:t>
            </a:r>
            <a:r>
              <a:rPr lang="es-ES_tradnl" sz="1100" dirty="0"/>
              <a:t> </a:t>
            </a:r>
            <a:r>
              <a:rPr lang="es-ES_tradnl" sz="1100" dirty="0" err="1"/>
              <a:t>Dis</a:t>
            </a:r>
            <a:r>
              <a:rPr lang="es-ES_tradnl" sz="1100" dirty="0"/>
              <a:t> Prim [Internet]. 2017;3:1–20.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7910" y="4456353"/>
            <a:ext cx="2054907" cy="197225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B2EDB95-DFF2-4090-8A55-694307456F57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0B0666A-39F9-4AA0-8778-033A6B99E6E8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0A31A20-2414-429F-82A8-AFC4844AD64E}"/>
              </a:ext>
            </a:extLst>
          </p:cNvPr>
          <p:cNvSpPr/>
          <p:nvPr/>
        </p:nvSpPr>
        <p:spPr>
          <a:xfrm rot="16200000">
            <a:off x="8764981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CCCC25E-7297-4758-8199-ECD936653E54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3D9411C-B52D-4ADB-A8E3-97CF295A39F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6" name="Imagen 15" descr="Captura de pantalla 2018-08-03 a las 5.46.48 p.m..png">
            <a:extLst>
              <a:ext uri="{FF2B5EF4-FFF2-40B4-BE49-F238E27FC236}">
                <a16:creationId xmlns:a16="http://schemas.microsoft.com/office/drawing/2014/main" id="{C8D2BF5D-46AB-405D-AA10-BBD7E5453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32DD041B-482B-48A2-A39F-4F8C384A3EA3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57</a:t>
            </a:r>
          </a:p>
        </p:txBody>
      </p:sp>
      <p:pic>
        <p:nvPicPr>
          <p:cNvPr id="4" name="audio 57">
            <a:hlinkClick r:id="" action="ppaction://media"/>
            <a:extLst>
              <a:ext uri="{FF2B5EF4-FFF2-40B4-BE49-F238E27FC236}">
                <a16:creationId xmlns:a16="http://schemas.microsoft.com/office/drawing/2014/main" id="{AFBF65AB-4B83-485F-9EEE-73BCD22350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36460" y="59956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890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12"/>
    </mc:Choice>
    <mc:Fallback xmlns="">
      <p:transition xmlns:p14="http://schemas.microsoft.com/office/powerpoint/2010/main" spd="slow" advTm="54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06208" y="1934610"/>
            <a:ext cx="8587145" cy="3646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En </a:t>
            </a:r>
            <a:r>
              <a:rPr lang="en-US" sz="2400" dirty="0" err="1"/>
              <a:t>casos</a:t>
            </a:r>
            <a:r>
              <a:rPr lang="en-US" sz="2400" dirty="0"/>
              <a:t> de </a:t>
            </a:r>
            <a:r>
              <a:rPr lang="en-US" sz="2400" dirty="0" err="1"/>
              <a:t>lesión</a:t>
            </a:r>
            <a:r>
              <a:rPr lang="en-US" sz="2400" dirty="0"/>
              <a:t> </a:t>
            </a:r>
            <a:r>
              <a:rPr lang="en-US" sz="2400" dirty="0" err="1"/>
              <a:t>nerviosa</a:t>
            </a:r>
            <a:r>
              <a:rPr lang="en-US" sz="2400" dirty="0"/>
              <a:t> </a:t>
            </a:r>
            <a:r>
              <a:rPr lang="en-US" sz="2400" dirty="0" err="1"/>
              <a:t>identificada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el </a:t>
            </a:r>
            <a:r>
              <a:rPr lang="en-US" sz="2400" dirty="0" err="1"/>
              <a:t>mecanismo</a:t>
            </a:r>
            <a:r>
              <a:rPr lang="en-US" sz="2400" dirty="0"/>
              <a:t> del trauma o </a:t>
            </a:r>
            <a:r>
              <a:rPr lang="en-US" sz="2400" dirty="0" err="1"/>
              <a:t>visualizado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el </a:t>
            </a:r>
            <a:r>
              <a:rPr lang="en-US" sz="2400" dirty="0" err="1"/>
              <a:t>cirujano</a:t>
            </a:r>
            <a:r>
              <a:rPr lang="en-US" sz="2400" dirty="0"/>
              <a:t>, no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necesario</a:t>
            </a:r>
            <a:r>
              <a:rPr lang="en-US" sz="2400" dirty="0"/>
              <a:t> la </a:t>
            </a:r>
            <a:r>
              <a:rPr lang="en-US" sz="2400" dirty="0" err="1"/>
              <a:t>confirmación</a:t>
            </a:r>
            <a:r>
              <a:rPr lang="en-US" sz="2400" dirty="0"/>
              <a:t> con </a:t>
            </a:r>
            <a:r>
              <a:rPr lang="en-US" sz="2400" dirty="0" err="1"/>
              <a:t>estudios</a:t>
            </a:r>
            <a:r>
              <a:rPr lang="en-US" sz="2400" dirty="0"/>
              <a:t> </a:t>
            </a:r>
            <a:r>
              <a:rPr lang="en-US" sz="2400" dirty="0" err="1"/>
              <a:t>diagnósticos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Los </a:t>
            </a:r>
            <a:r>
              <a:rPr lang="en-US" sz="2400" dirty="0" err="1"/>
              <a:t>pacientes</a:t>
            </a:r>
            <a:r>
              <a:rPr lang="en-US" sz="2400" dirty="0"/>
              <a:t> </a:t>
            </a:r>
            <a:r>
              <a:rPr lang="en-US" sz="2400" dirty="0" err="1"/>
              <a:t>pueden</a:t>
            </a:r>
            <a:r>
              <a:rPr lang="en-US" sz="2400" dirty="0"/>
              <a:t> </a:t>
            </a:r>
            <a:r>
              <a:rPr lang="en-US" sz="2400" dirty="0" err="1"/>
              <a:t>presentar</a:t>
            </a:r>
            <a:r>
              <a:rPr lang="en-US" sz="2400" dirty="0"/>
              <a:t> dolor </a:t>
            </a:r>
            <a:r>
              <a:rPr lang="en-US" sz="2400" dirty="0" err="1"/>
              <a:t>nociceptivo</a:t>
            </a:r>
            <a:r>
              <a:rPr lang="en-US" sz="2400" dirty="0"/>
              <a:t> en </a:t>
            </a:r>
            <a:r>
              <a:rPr lang="en-US" sz="2400" dirty="0" err="1"/>
              <a:t>zonas</a:t>
            </a:r>
            <a:r>
              <a:rPr lang="en-US" sz="2400" dirty="0"/>
              <a:t> de </a:t>
            </a:r>
            <a:r>
              <a:rPr lang="en-US" sz="2400" dirty="0" err="1"/>
              <a:t>compromiso</a:t>
            </a:r>
            <a:r>
              <a:rPr lang="en-US" sz="2400" dirty="0"/>
              <a:t> del </a:t>
            </a:r>
            <a:r>
              <a:rPr lang="en-US" sz="2400" dirty="0" err="1"/>
              <a:t>sistemas</a:t>
            </a:r>
            <a:r>
              <a:rPr lang="en-US" sz="2400" dirty="0"/>
              <a:t> </a:t>
            </a:r>
            <a:r>
              <a:rPr lang="en-US" sz="2400" dirty="0" err="1"/>
              <a:t>nervioso</a:t>
            </a:r>
            <a:r>
              <a:rPr lang="en-US" sz="2400" dirty="0"/>
              <a:t>, </a:t>
            </a:r>
            <a:r>
              <a:rPr lang="en-US" sz="2400" dirty="0" err="1"/>
              <a:t>ejemplo</a:t>
            </a:r>
            <a:r>
              <a:rPr lang="en-US" sz="2400" dirty="0"/>
              <a:t>, dolor </a:t>
            </a:r>
            <a:r>
              <a:rPr lang="en-US" sz="2400" dirty="0" err="1"/>
              <a:t>relacionado</a:t>
            </a:r>
            <a:r>
              <a:rPr lang="en-US" sz="2400" dirty="0"/>
              <a:t> a </a:t>
            </a:r>
            <a:r>
              <a:rPr lang="en-US" sz="2400" dirty="0" err="1"/>
              <a:t>espasticidad</a:t>
            </a:r>
            <a:r>
              <a:rPr lang="en-US" sz="2400" dirty="0"/>
              <a:t> en </a:t>
            </a:r>
            <a:r>
              <a:rPr lang="en-US" sz="2400" dirty="0" err="1"/>
              <a:t>pacientes</a:t>
            </a:r>
            <a:r>
              <a:rPr lang="en-US" sz="2400" dirty="0"/>
              <a:t> con </a:t>
            </a:r>
            <a:r>
              <a:rPr lang="en-US" sz="2400" dirty="0" err="1"/>
              <a:t>lesión</a:t>
            </a:r>
            <a:r>
              <a:rPr lang="en-US" sz="2400" dirty="0"/>
              <a:t> </a:t>
            </a:r>
            <a:r>
              <a:rPr lang="en-US" sz="2400" dirty="0" err="1"/>
              <a:t>medular</a:t>
            </a:r>
            <a:r>
              <a:rPr lang="en-US" sz="2400" dirty="0"/>
              <a:t> o EM.</a:t>
            </a:r>
          </a:p>
          <a:p>
            <a:endParaRPr lang="en-US" sz="24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83252" y="872341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b="1" dirty="0">
                <a:latin typeface="+mn-lt"/>
              </a:rPr>
              <a:t>Dolor </a:t>
            </a:r>
            <a:r>
              <a:rPr lang="es-ES" sz="3200" b="1" dirty="0" err="1">
                <a:latin typeface="+mn-lt"/>
              </a:rPr>
              <a:t>Neuropático</a:t>
            </a:r>
            <a:r>
              <a:rPr lang="es-ES" sz="3200" b="1" dirty="0">
                <a:latin typeface="+mn-lt"/>
              </a:rPr>
              <a:t> Definitivo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91069" y="608003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s-ES_tradnl" sz="1200" dirty="0" err="1"/>
              <a:t>Finnerup</a:t>
            </a:r>
            <a:r>
              <a:rPr lang="es-ES_tradnl" sz="1200" dirty="0"/>
              <a:t> NB, </a:t>
            </a:r>
            <a:r>
              <a:rPr lang="es-ES_tradnl" sz="1200" dirty="0" err="1"/>
              <a:t>Haroutounian</a:t>
            </a:r>
            <a:r>
              <a:rPr lang="es-ES_tradnl" sz="1200" dirty="0"/>
              <a:t> S, </a:t>
            </a:r>
            <a:r>
              <a:rPr lang="es-ES_tradnl" sz="1200" dirty="0" err="1"/>
              <a:t>Kamerman</a:t>
            </a:r>
            <a:r>
              <a:rPr lang="es-ES_tradnl" sz="1200" dirty="0"/>
              <a:t> P, </a:t>
            </a:r>
            <a:r>
              <a:rPr lang="es-ES_tradnl" sz="1200" dirty="0" err="1"/>
              <a:t>Baron</a:t>
            </a:r>
            <a:r>
              <a:rPr lang="es-ES_tradnl" sz="1200" dirty="0"/>
              <a:t> R, Bennett DL, </a:t>
            </a:r>
            <a:r>
              <a:rPr lang="es-ES_tradnl" sz="1200" dirty="0" err="1"/>
              <a:t>Bouhassira</a:t>
            </a:r>
            <a:r>
              <a:rPr lang="es-ES_tradnl" sz="1200" dirty="0"/>
              <a:t> D, et al. </a:t>
            </a:r>
            <a:r>
              <a:rPr lang="es-ES_tradnl" sz="1200" dirty="0" err="1"/>
              <a:t>Neuropathic</a:t>
            </a:r>
            <a:r>
              <a:rPr lang="es-ES_tradnl" sz="1200" dirty="0"/>
              <a:t> </a:t>
            </a:r>
            <a:r>
              <a:rPr lang="es-ES_tradnl" sz="1200" dirty="0" err="1"/>
              <a:t>papin</a:t>
            </a:r>
            <a:r>
              <a:rPr lang="es-ES_tradnl" sz="1200" dirty="0"/>
              <a:t>: </a:t>
            </a:r>
            <a:r>
              <a:rPr lang="es-ES_tradnl" sz="1200" dirty="0" err="1"/>
              <a:t>updated</a:t>
            </a:r>
            <a:r>
              <a:rPr lang="es-ES_tradnl" sz="1200" dirty="0"/>
              <a:t> </a:t>
            </a:r>
            <a:r>
              <a:rPr lang="es-ES_tradnl" sz="1200" dirty="0" err="1"/>
              <a:t>grading</a:t>
            </a:r>
            <a:r>
              <a:rPr lang="es-ES_tradnl" sz="1200" dirty="0"/>
              <a:t> </a:t>
            </a:r>
            <a:r>
              <a:rPr lang="es-ES_tradnl" sz="1200" dirty="0" err="1"/>
              <a:t>system</a:t>
            </a:r>
            <a:r>
              <a:rPr lang="es-ES_tradnl" sz="1200" dirty="0"/>
              <a:t> </a:t>
            </a:r>
            <a:r>
              <a:rPr lang="es-ES_tradnl" sz="1200" dirty="0" err="1"/>
              <a:t>for</a:t>
            </a:r>
            <a:r>
              <a:rPr lang="es-ES_tradnl" sz="1200" dirty="0"/>
              <a:t> </a:t>
            </a:r>
            <a:r>
              <a:rPr lang="es-ES_tradnl" sz="1200" dirty="0" err="1"/>
              <a:t>research</a:t>
            </a:r>
            <a:r>
              <a:rPr lang="es-ES_tradnl" sz="1200" dirty="0"/>
              <a:t> and </a:t>
            </a:r>
            <a:r>
              <a:rPr lang="es-ES_tradnl" sz="1200" dirty="0" err="1"/>
              <a:t>clinical</a:t>
            </a:r>
            <a:r>
              <a:rPr lang="es-ES_tradnl" sz="1200" dirty="0"/>
              <a:t> </a:t>
            </a:r>
            <a:r>
              <a:rPr lang="es-ES_tradnl" sz="1200" dirty="0" err="1"/>
              <a:t>practice</a:t>
            </a:r>
            <a:r>
              <a:rPr lang="es-ES_tradnl" sz="1200" dirty="0"/>
              <a:t>. </a:t>
            </a:r>
            <a:r>
              <a:rPr lang="es-ES_tradnl" sz="1200" dirty="0" err="1"/>
              <a:t>Pain</a:t>
            </a:r>
            <a:r>
              <a:rPr lang="es-ES_tradnl" sz="1200" dirty="0"/>
              <a:t>. 2016;157(8):1599–606.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5FED768-6F79-4652-8234-1313D1610E2E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F7A3F8E-AD2A-447E-A032-47A7143E19A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81A9C1E-4CDF-4C63-8911-B4EC73516E0B}"/>
              </a:ext>
            </a:extLst>
          </p:cNvPr>
          <p:cNvSpPr/>
          <p:nvPr/>
        </p:nvSpPr>
        <p:spPr>
          <a:xfrm rot="16200000">
            <a:off x="8764981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E5DAE87-98DD-4B52-A83F-4CB687AE3DE1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C613C8A-FEE8-4C85-ACB5-835883F5F39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1" name="Imagen 10" descr="Captura de pantalla 2018-08-03 a las 5.46.48 p.m..png">
            <a:extLst>
              <a:ext uri="{FF2B5EF4-FFF2-40B4-BE49-F238E27FC236}">
                <a16:creationId xmlns:a16="http://schemas.microsoft.com/office/drawing/2014/main" id="{413A37C8-8EC3-4881-82E6-95F99B250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65710B6-7E0B-4565-B291-7AE6416A312C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58</a:t>
            </a:r>
          </a:p>
        </p:txBody>
      </p:sp>
      <p:pic>
        <p:nvPicPr>
          <p:cNvPr id="13" name="audio 58">
            <a:hlinkClick r:id="" action="ppaction://media"/>
            <a:extLst>
              <a:ext uri="{FF2B5EF4-FFF2-40B4-BE49-F238E27FC236}">
                <a16:creationId xmlns:a16="http://schemas.microsoft.com/office/drawing/2014/main" id="{DEB30526-43C7-479A-AEEF-85A52748A6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6139" y="60140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12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72"/>
    </mc:Choice>
    <mc:Fallback xmlns="">
      <p:transition xmlns:p14="http://schemas.microsoft.com/office/powerpoint/2010/main" spd="slow" advTm="40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0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901700" y="853131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b="1" dirty="0">
                <a:latin typeface="+mn-lt"/>
              </a:rPr>
              <a:t>Diagnóstico de Dolor Neuropático Crónico en EM</a:t>
            </a:r>
          </a:p>
        </p:txBody>
      </p:sp>
      <p:sp>
        <p:nvSpPr>
          <p:cNvPr id="2" name="Rectángulo 1"/>
          <p:cNvSpPr/>
          <p:nvPr/>
        </p:nvSpPr>
        <p:spPr>
          <a:xfrm>
            <a:off x="901700" y="6151788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200" dirty="0" err="1"/>
              <a:t>Widerström-Noga</a:t>
            </a:r>
            <a:r>
              <a:rPr lang="es-ES_tradnl" sz="1200" dirty="0"/>
              <a:t> E, </a:t>
            </a:r>
            <a:r>
              <a:rPr lang="es-ES_tradnl" sz="1200" dirty="0" err="1"/>
              <a:t>Loeser</a:t>
            </a:r>
            <a:r>
              <a:rPr lang="es-ES_tradnl" sz="1200" dirty="0"/>
              <a:t> JD, Jensen TS, </a:t>
            </a:r>
            <a:r>
              <a:rPr lang="es-ES_tradnl" sz="1200" dirty="0" err="1"/>
              <a:t>Finnerup</a:t>
            </a:r>
            <a:r>
              <a:rPr lang="es-ES_tradnl" sz="1200" dirty="0"/>
              <a:t> NB. AAPT </a:t>
            </a:r>
            <a:r>
              <a:rPr lang="es-ES_tradnl" sz="1200" dirty="0" err="1"/>
              <a:t>Diagnostic</a:t>
            </a:r>
            <a:r>
              <a:rPr lang="es-ES_tradnl" sz="1200" dirty="0"/>
              <a:t> </a:t>
            </a:r>
            <a:r>
              <a:rPr lang="es-ES_tradnl" sz="1200" dirty="0" err="1"/>
              <a:t>Criteria</a:t>
            </a:r>
            <a:r>
              <a:rPr lang="es-ES_tradnl" sz="1200" dirty="0"/>
              <a:t> </a:t>
            </a:r>
            <a:r>
              <a:rPr lang="es-ES_tradnl" sz="1200" dirty="0" err="1"/>
              <a:t>for</a:t>
            </a:r>
            <a:r>
              <a:rPr lang="es-ES_tradnl" sz="1200" dirty="0"/>
              <a:t> Central </a:t>
            </a:r>
            <a:r>
              <a:rPr lang="es-ES_tradnl" sz="1200" dirty="0" err="1"/>
              <a:t>Neuropathic</a:t>
            </a:r>
            <a:r>
              <a:rPr lang="es-ES_tradnl" sz="1200" dirty="0"/>
              <a:t> </a:t>
            </a:r>
            <a:r>
              <a:rPr lang="es-ES_tradnl" sz="1200" dirty="0" err="1"/>
              <a:t>Pain</a:t>
            </a:r>
            <a:r>
              <a:rPr lang="es-ES_tradnl" sz="1200" dirty="0"/>
              <a:t>. J </a:t>
            </a:r>
            <a:r>
              <a:rPr lang="es-ES_tradnl" sz="1200" dirty="0" err="1"/>
              <a:t>Pain</a:t>
            </a:r>
            <a:r>
              <a:rPr lang="es-ES_tradnl" sz="1200" dirty="0"/>
              <a:t>. 2017;18(12):1417–26. </a:t>
            </a:r>
            <a:endParaRPr lang="es-ES" sz="1200" dirty="0"/>
          </a:p>
        </p:txBody>
      </p:sp>
      <p:graphicFrame>
        <p:nvGraphicFramePr>
          <p:cNvPr id="4" name="Diagrama 3"/>
          <p:cNvGraphicFramePr/>
          <p:nvPr/>
        </p:nvGraphicFramePr>
        <p:xfrm>
          <a:off x="1964819" y="1068299"/>
          <a:ext cx="8531914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E97A9708-541F-4FD1-ADD8-F3A4474F5A7B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733CE75-6F33-4EA4-97FA-59F06B355F03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97B8D0-C4AD-4BCD-9210-E33CAA57FEF1}"/>
              </a:ext>
            </a:extLst>
          </p:cNvPr>
          <p:cNvSpPr/>
          <p:nvPr/>
        </p:nvSpPr>
        <p:spPr>
          <a:xfrm rot="16200000">
            <a:off x="8764981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FE2C0F0-9E06-4523-9CA0-01C271403D78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D8E504C-5DEF-48C1-8A06-E9D005F6546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2" name="Imagen 11" descr="Captura de pantalla 2018-08-03 a las 5.46.48 p.m..png">
            <a:extLst>
              <a:ext uri="{FF2B5EF4-FFF2-40B4-BE49-F238E27FC236}">
                <a16:creationId xmlns:a16="http://schemas.microsoft.com/office/drawing/2014/main" id="{EE020CBD-AC54-4BDB-8975-AB8ADAA9C9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032D847-59DC-4667-9A9E-E7F321BCD71B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59</a:t>
            </a:r>
          </a:p>
        </p:txBody>
      </p:sp>
      <p:pic>
        <p:nvPicPr>
          <p:cNvPr id="3" name="audio 59">
            <a:hlinkClick r:id="" action="ppaction://media"/>
            <a:extLst>
              <a:ext uri="{FF2B5EF4-FFF2-40B4-BE49-F238E27FC236}">
                <a16:creationId xmlns:a16="http://schemas.microsoft.com/office/drawing/2014/main" id="{4679CCBC-B033-4405-BCB8-9A19637A74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33466" y="59956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41"/>
    </mc:Choice>
    <mc:Fallback xmlns="">
      <p:transition xmlns:p14="http://schemas.microsoft.com/office/powerpoint/2010/main" spd="slow" advTm="49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078D29-BDA6-B748-AC48-515EDB713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23C788-6A99-3145-A288-49587CD59E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3B7FCA-8081-FF46-A798-54EA4059F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8E2A65-3219-0549-952C-C51CB8E7F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C0CC38-5DE3-044B-8142-18E956C19B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B18CAB-EA81-184B-BF76-1EDD761B87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C0CCB2-08E3-474A-A6D8-8EE4064921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636955-2C52-FE49-A0F2-900BCCB28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D501CC-4FA7-0E4F-96DB-7DCADD9E67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2A1506-8CDD-5141-B995-D08CAE888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674960-98A1-7646-91F6-00C238C38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4F3102-017F-394E-9294-2517A6427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E9BF0F-8CEF-EA44-B495-926DBE4B4C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2D9A63-BC07-D945-87B0-856782A53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3CF22F-EF13-F14E-831D-9EB32D6B50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DF5925-9DB6-F441-8E6F-8CB91BAC3C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C6FAEF-E6D6-7C4F-A7ED-949530550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9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382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3C907F68-1AF9-45DD-88B5-45E7274FF531}"/>
              </a:ext>
            </a:extLst>
          </p:cNvPr>
          <p:cNvSpPr txBox="1">
            <a:spLocks/>
          </p:cNvSpPr>
          <p:nvPr/>
        </p:nvSpPr>
        <p:spPr>
          <a:xfrm>
            <a:off x="-879866" y="6035559"/>
            <a:ext cx="10236533" cy="6862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1200" dirty="0" err="1"/>
              <a:t>Confavreux</a:t>
            </a:r>
            <a:r>
              <a:rPr lang="es-ES_tradnl" sz="1200" dirty="0"/>
              <a:t> C, </a:t>
            </a:r>
            <a:r>
              <a:rPr lang="es-ES_tradnl" sz="1200" dirty="0" err="1"/>
              <a:t>Vukusic</a:t>
            </a:r>
            <a:r>
              <a:rPr lang="es-ES_tradnl" sz="1200" dirty="0"/>
              <a:t> S. </a:t>
            </a:r>
            <a:r>
              <a:rPr lang="es-ES_tradnl" sz="1200" dirty="0" err="1"/>
              <a:t>The</a:t>
            </a:r>
            <a:r>
              <a:rPr lang="es-ES_tradnl" sz="1200" dirty="0"/>
              <a:t> </a:t>
            </a:r>
            <a:r>
              <a:rPr lang="es-ES_tradnl" sz="1200" dirty="0" err="1"/>
              <a:t>clinical</a:t>
            </a:r>
            <a:r>
              <a:rPr lang="es-ES_tradnl" sz="1200" dirty="0"/>
              <a:t> </a:t>
            </a:r>
            <a:r>
              <a:rPr lang="es-ES_tradnl" sz="1200" dirty="0" err="1"/>
              <a:t>course</a:t>
            </a:r>
            <a:r>
              <a:rPr lang="es-ES_tradnl" sz="1200" dirty="0"/>
              <a:t> </a:t>
            </a:r>
            <a:r>
              <a:rPr lang="es-ES_tradnl" sz="1200" dirty="0" err="1"/>
              <a:t>of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 [Internet]. 1st ed. Vol. 122, </a:t>
            </a:r>
            <a:r>
              <a:rPr lang="es-ES_tradnl" sz="1200" dirty="0" err="1"/>
              <a:t>Handbook</a:t>
            </a:r>
            <a:r>
              <a:rPr lang="es-ES_tradnl" sz="1200" dirty="0"/>
              <a:t> </a:t>
            </a:r>
            <a:r>
              <a:rPr lang="es-ES_tradnl" sz="1200" dirty="0" err="1"/>
              <a:t>of</a:t>
            </a:r>
            <a:r>
              <a:rPr lang="es-ES_tradnl" sz="1200" dirty="0"/>
              <a:t> </a:t>
            </a:r>
            <a:r>
              <a:rPr lang="es-ES_tradnl" sz="1200" dirty="0" err="1"/>
              <a:t>Clinical</a:t>
            </a:r>
            <a:r>
              <a:rPr lang="es-ES_tradnl" sz="1200" dirty="0"/>
              <a:t> </a:t>
            </a:r>
            <a:r>
              <a:rPr lang="es-ES_tradnl" sz="1200" dirty="0" err="1"/>
              <a:t>Neurology</a:t>
            </a:r>
            <a:r>
              <a:rPr lang="es-ES_tradnl" sz="1200" dirty="0"/>
              <a:t>. Elsevier B.V.; 2014. </a:t>
            </a:r>
            <a:endParaRPr lang="es-ES" sz="1200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6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43185" y="1629033"/>
            <a:ext cx="9738722" cy="180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s-ES" sz="2800" dirty="0"/>
          </a:p>
          <a:p>
            <a:pPr algn="just">
              <a:lnSpc>
                <a:spcPts val="3500"/>
              </a:lnSpc>
            </a:pP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just">
              <a:lnSpc>
                <a:spcPts val="3500"/>
              </a:lnSpc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just">
              <a:lnSpc>
                <a:spcPts val="3500"/>
              </a:lnSpc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AA568F8-3C0F-4FDC-9934-00BF26BBCCD4}"/>
              </a:ext>
            </a:extLst>
          </p:cNvPr>
          <p:cNvSpPr/>
          <p:nvPr/>
        </p:nvSpPr>
        <p:spPr>
          <a:xfrm>
            <a:off x="3260667" y="230135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3600" dirty="0"/>
              <a:t>El curso clínico de la enfermedad tiene dos presentaciones RECAÍDAS y ENFERMEDAD PROGRESIVA</a:t>
            </a:r>
            <a:r>
              <a:rPr lang="es-ES" dirty="0"/>
              <a:t>.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9722ADD9-91AD-4532-BCD5-CA73FA8C3D35}"/>
              </a:ext>
            </a:extLst>
          </p:cNvPr>
          <p:cNvSpPr txBox="1">
            <a:spLocks/>
          </p:cNvSpPr>
          <p:nvPr/>
        </p:nvSpPr>
        <p:spPr>
          <a:xfrm>
            <a:off x="860238" y="136239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Curso clínico</a:t>
            </a:r>
            <a:endParaRPr lang="es-CO" sz="4000" b="1" dirty="0">
              <a:latin typeface="+mn-lt"/>
            </a:endParaRPr>
          </a:p>
        </p:txBody>
      </p:sp>
      <p:pic>
        <p:nvPicPr>
          <p:cNvPr id="4" name="audio 6">
            <a:hlinkClick r:id="" action="ppaction://media"/>
            <a:extLst>
              <a:ext uri="{FF2B5EF4-FFF2-40B4-BE49-F238E27FC236}">
                <a16:creationId xmlns:a16="http://schemas.microsoft.com/office/drawing/2014/main" id="{D7A3985B-D863-4EBC-9815-EA4991C46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6533" y="6079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1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02086" y="1150375"/>
            <a:ext cx="8356600" cy="5829300"/>
          </a:xfrm>
        </p:spPr>
        <p:txBody>
          <a:bodyPr>
            <a:noAutofit/>
          </a:bodyPr>
          <a:lstStyle/>
          <a:p>
            <a:pPr>
              <a:buAutoNum type="arabicPeriod"/>
            </a:pPr>
            <a:r>
              <a:rPr lang="es-ES" sz="1400" dirty="0"/>
              <a:t>Acerca de Dolor </a:t>
            </a:r>
            <a:r>
              <a:rPr lang="es-ES" sz="1400" dirty="0" err="1"/>
              <a:t>Neuropático</a:t>
            </a:r>
            <a:r>
              <a:rPr lang="es-ES" sz="1400" dirty="0"/>
              <a:t> (DN) se puede decir:</a:t>
            </a:r>
          </a:p>
          <a:p>
            <a:pPr marL="914400" lvl="1" indent="-514350">
              <a:buFont typeface="+mj-lt"/>
              <a:buAutoNum type="alphaLcPeriod"/>
            </a:pPr>
            <a:r>
              <a:rPr lang="es-ES" sz="1400" dirty="0"/>
              <a:t>En EM siempre hay un patrón de presentación específico.</a:t>
            </a:r>
          </a:p>
          <a:p>
            <a:pPr marL="914400" lvl="1" indent="-514350">
              <a:buFont typeface="+mj-lt"/>
              <a:buAutoNum type="alphaLcPeriod"/>
            </a:pPr>
            <a:r>
              <a:rPr lang="es-ES" sz="1400" dirty="0"/>
              <a:t>Es la principal fuente de dolor en EM.</a:t>
            </a:r>
          </a:p>
          <a:p>
            <a:pPr marL="914400" lvl="1" indent="-514350">
              <a:buFont typeface="+mj-lt"/>
              <a:buAutoNum type="alphaLcPeriod"/>
            </a:pPr>
            <a:r>
              <a:rPr lang="es-ES" sz="1400" dirty="0"/>
              <a:t>Es una experiencia sensorial no emocional.</a:t>
            </a:r>
          </a:p>
          <a:p>
            <a:pPr marL="914400" lvl="1" indent="-514350">
              <a:buFont typeface="+mj-lt"/>
              <a:buAutoNum type="alphaLcPeriod"/>
            </a:pPr>
            <a:r>
              <a:rPr lang="es-ES" sz="1400" dirty="0"/>
              <a:t>Implica un lesión / enfermedad del sistema </a:t>
            </a:r>
            <a:r>
              <a:rPr lang="es-ES" sz="1400" dirty="0" err="1"/>
              <a:t>somatosensorial</a:t>
            </a:r>
            <a:r>
              <a:rPr lang="es-ES" sz="1400" dirty="0"/>
              <a:t>.</a:t>
            </a:r>
          </a:p>
          <a:p>
            <a:pPr marL="914400" lvl="1" indent="-514350">
              <a:buFont typeface="+mj-lt"/>
              <a:buAutoNum type="alphaLcPeriod"/>
            </a:pPr>
            <a:endParaRPr lang="es-ES" sz="1400" dirty="0"/>
          </a:p>
          <a:p>
            <a:pPr marL="0" indent="0">
              <a:buNone/>
            </a:pPr>
            <a:r>
              <a:rPr lang="es-ES" sz="1400" dirty="0"/>
              <a:t>2. Según el meta-análisis revisado acerca de la historia del dolor en EM, uno de los siguientes tipos de dolor no es típico en esta entidad.</a:t>
            </a:r>
          </a:p>
          <a:p>
            <a:pPr>
              <a:buFont typeface="+mj-lt"/>
              <a:buAutoNum type="alphaLcPeriod"/>
            </a:pPr>
            <a:r>
              <a:rPr lang="es-ES" sz="1400" dirty="0"/>
              <a:t>Dolor visceral</a:t>
            </a:r>
          </a:p>
          <a:p>
            <a:pPr>
              <a:buFont typeface="+mj-lt"/>
              <a:buAutoNum type="alphaLcPeriod"/>
            </a:pPr>
            <a:r>
              <a:rPr lang="es-ES" sz="1400" dirty="0"/>
              <a:t>Espasticidad dolorosa</a:t>
            </a:r>
          </a:p>
          <a:p>
            <a:pPr>
              <a:buFont typeface="+mj-lt"/>
              <a:buAutoNum type="alphaLcPeriod"/>
            </a:pPr>
            <a:r>
              <a:rPr lang="es-ES" sz="1400" dirty="0"/>
              <a:t>Neuralgia del trigémino</a:t>
            </a:r>
          </a:p>
          <a:p>
            <a:pPr>
              <a:buFont typeface="+mj-lt"/>
              <a:buAutoNum type="alphaLcPeriod"/>
            </a:pPr>
            <a:r>
              <a:rPr lang="es-ES" sz="1400" dirty="0"/>
              <a:t>Signo de </a:t>
            </a:r>
            <a:r>
              <a:rPr lang="es-ES" sz="1400" dirty="0" err="1"/>
              <a:t>Lhermitte</a:t>
            </a:r>
            <a:endParaRPr lang="es-ES" sz="1400" dirty="0"/>
          </a:p>
          <a:p>
            <a:pPr marL="0" indent="0">
              <a:buNone/>
            </a:pPr>
            <a:r>
              <a:rPr lang="es-ES" sz="1400" dirty="0"/>
              <a:t>3. Respecto a la ruta diagnóstica de DN señale la afirmación verdadera:</a:t>
            </a:r>
          </a:p>
          <a:p>
            <a:pPr>
              <a:buFont typeface="+mj-lt"/>
              <a:buAutoNum type="alphaLcPeriod"/>
            </a:pPr>
            <a:r>
              <a:rPr lang="es-ES" sz="1400" dirty="0"/>
              <a:t>Se trata de “Posible DN” cuando no hay plausibilidad entre la historia y la lesión neurológica.</a:t>
            </a:r>
          </a:p>
          <a:p>
            <a:pPr>
              <a:buFont typeface="+mj-lt"/>
              <a:buAutoNum type="alphaLcPeriod"/>
            </a:pPr>
            <a:r>
              <a:rPr lang="es-ES" sz="1400" dirty="0"/>
              <a:t>Es  “DN Probable” si los estudios diagnósticos confirman la lesión.</a:t>
            </a:r>
          </a:p>
          <a:p>
            <a:pPr>
              <a:buFont typeface="+mj-lt"/>
              <a:buAutoNum type="alphaLcPeriod"/>
            </a:pPr>
            <a:r>
              <a:rPr lang="es-ES" sz="1400" dirty="0"/>
              <a:t>Es “DN Definitivo” siempre que el examen físico corrobore la historia reportada por el paciente.</a:t>
            </a:r>
          </a:p>
          <a:p>
            <a:pPr>
              <a:buFont typeface="+mj-lt"/>
              <a:buAutoNum type="alphaLcPeriod"/>
            </a:pPr>
            <a:r>
              <a:rPr lang="es-ES" sz="1400" dirty="0"/>
              <a:t>Para diagnóstico, en ciertos casos no son necesarias las pruebas confirmatorias.</a:t>
            </a:r>
          </a:p>
          <a:p>
            <a:pPr marL="0" indent="0">
              <a:buNone/>
            </a:pPr>
            <a:r>
              <a:rPr lang="es-ES" sz="1400" dirty="0"/>
              <a:t>4. Mencione al menos una herramienta de tamizaje para DN.</a:t>
            </a:r>
          </a:p>
          <a:p>
            <a:pPr marL="0" indent="0">
              <a:buNone/>
            </a:pPr>
            <a:endParaRPr lang="es-ES" sz="14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83252" y="500832"/>
            <a:ext cx="9144000" cy="506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b="1" dirty="0">
                <a:latin typeface="+mn-lt"/>
              </a:rPr>
              <a:t>Evaluación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77E4A63-544B-4A1F-9BD7-34D4FE7D0747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07E103B-C05C-4E0C-B1FF-EC02F51707F9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420636-650F-4DFB-9AEE-5B8136A2F176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96F29B0-DF68-4B75-AFCD-55564B02A699}"/>
              </a:ext>
            </a:extLst>
          </p:cNvPr>
          <p:cNvSpPr/>
          <p:nvPr/>
        </p:nvSpPr>
        <p:spPr>
          <a:xfrm rot="16200000">
            <a:off x="8764981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EB23798-1D8F-47D8-A7A7-41F764B5C5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10" name="Imagen 9" descr="Captura de pantalla 2018-08-03 a las 5.46.48 p.m..png">
            <a:extLst>
              <a:ext uri="{FF2B5EF4-FFF2-40B4-BE49-F238E27FC236}">
                <a16:creationId xmlns:a16="http://schemas.microsoft.com/office/drawing/2014/main" id="{6E8230A7-0836-466F-BDDC-47A926EB7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C17D3DF-A96B-4B23-ACF6-A6A00F848994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ahnschrift SemiBold SemiConden" panose="020B0502040204020203" pitchFamily="34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52396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xmlns:p14="http://schemas.microsoft.com/office/powerpoint/2010/main" spd="slow" advTm="79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67151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427B4F-9798-4373-9B93-9EDB58FD973A}"/>
              </a:ext>
            </a:extLst>
          </p:cNvPr>
          <p:cNvSpPr txBox="1"/>
          <p:nvPr/>
        </p:nvSpPr>
        <p:spPr>
          <a:xfrm>
            <a:off x="863058" y="1166836"/>
            <a:ext cx="7342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800" dirty="0">
                <a:solidFill>
                  <a:srgbClr val="EE6000"/>
                </a:solidFill>
                <a:latin typeface="Bahnschrift SemiBold SemiConden" panose="020B0502040204020203" pitchFamily="34" charset="0"/>
              </a:rPr>
              <a:t>RECAIDAS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3C907F68-1AF9-45DD-88B5-45E7274FF531}"/>
              </a:ext>
            </a:extLst>
          </p:cNvPr>
          <p:cNvSpPr txBox="1">
            <a:spLocks/>
          </p:cNvSpPr>
          <p:nvPr/>
        </p:nvSpPr>
        <p:spPr>
          <a:xfrm>
            <a:off x="245375" y="6016994"/>
            <a:ext cx="8682726" cy="6862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1200" dirty="0" err="1"/>
              <a:t>Sand</a:t>
            </a:r>
            <a:r>
              <a:rPr lang="es-ES_tradnl" sz="1200" dirty="0"/>
              <a:t> IK. </a:t>
            </a:r>
            <a:r>
              <a:rPr lang="es-ES_tradnl" sz="1200" dirty="0" err="1"/>
              <a:t>Classification</a:t>
            </a:r>
            <a:r>
              <a:rPr lang="es-ES_tradnl" sz="1200" dirty="0"/>
              <a:t>, diagnosis, and </a:t>
            </a:r>
            <a:r>
              <a:rPr lang="es-ES_tradnl" sz="1200" dirty="0" err="1"/>
              <a:t>differential</a:t>
            </a:r>
            <a:r>
              <a:rPr lang="es-ES_tradnl" sz="1200" dirty="0"/>
              <a:t> diagnosis </a:t>
            </a:r>
            <a:r>
              <a:rPr lang="es-ES_tradnl" sz="1200" dirty="0" err="1"/>
              <a:t>of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. </a:t>
            </a:r>
            <a:r>
              <a:rPr lang="es-ES_tradnl" sz="1200" dirty="0" err="1"/>
              <a:t>Curr</a:t>
            </a:r>
            <a:r>
              <a:rPr lang="es-ES_tradnl" sz="1200" dirty="0"/>
              <a:t> </a:t>
            </a:r>
            <a:r>
              <a:rPr lang="es-ES_tradnl" sz="1200" dirty="0" err="1"/>
              <a:t>Opin</a:t>
            </a:r>
            <a:r>
              <a:rPr lang="es-ES_tradnl" sz="1200" dirty="0"/>
              <a:t> Neurol. 2015;28(3):193–205. </a:t>
            </a:r>
          </a:p>
          <a:p>
            <a:pPr algn="r"/>
            <a:r>
              <a:rPr lang="es-ES_tradnl" sz="1200" dirty="0" err="1"/>
              <a:t>Confavreux</a:t>
            </a:r>
            <a:r>
              <a:rPr lang="es-ES_tradnl" sz="1200" dirty="0"/>
              <a:t> C, </a:t>
            </a:r>
            <a:r>
              <a:rPr lang="es-ES_tradnl" sz="1200" dirty="0" err="1"/>
              <a:t>Vukusic</a:t>
            </a:r>
            <a:r>
              <a:rPr lang="es-ES_tradnl" sz="1200" dirty="0"/>
              <a:t> S. </a:t>
            </a:r>
            <a:r>
              <a:rPr lang="es-ES_tradnl" sz="1200" dirty="0" err="1"/>
              <a:t>The</a:t>
            </a:r>
            <a:r>
              <a:rPr lang="es-ES_tradnl" sz="1200" dirty="0"/>
              <a:t> </a:t>
            </a:r>
            <a:r>
              <a:rPr lang="es-ES_tradnl" sz="1200" dirty="0" err="1"/>
              <a:t>clinical</a:t>
            </a:r>
            <a:r>
              <a:rPr lang="es-ES_tradnl" sz="1200" dirty="0"/>
              <a:t> </a:t>
            </a:r>
            <a:r>
              <a:rPr lang="es-ES_tradnl" sz="1200" dirty="0" err="1"/>
              <a:t>course</a:t>
            </a:r>
            <a:r>
              <a:rPr lang="es-ES_tradnl" sz="1200" dirty="0"/>
              <a:t> </a:t>
            </a:r>
            <a:r>
              <a:rPr lang="es-ES_tradnl" sz="1200" dirty="0" err="1"/>
              <a:t>of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 [Internet]. 1st ed. Vol. 122, </a:t>
            </a:r>
            <a:r>
              <a:rPr lang="es-ES_tradnl" sz="1200" dirty="0" err="1"/>
              <a:t>Handbook</a:t>
            </a:r>
            <a:r>
              <a:rPr lang="es-ES_tradnl" sz="1200" dirty="0"/>
              <a:t> </a:t>
            </a:r>
            <a:r>
              <a:rPr lang="es-ES_tradnl" sz="1200" dirty="0" err="1"/>
              <a:t>of</a:t>
            </a:r>
            <a:r>
              <a:rPr lang="es-ES_tradnl" sz="1200" dirty="0"/>
              <a:t> </a:t>
            </a:r>
            <a:r>
              <a:rPr lang="es-ES_tradnl" sz="1200" dirty="0" err="1"/>
              <a:t>Clinical</a:t>
            </a:r>
            <a:r>
              <a:rPr lang="es-ES_tradnl" sz="1200" dirty="0"/>
              <a:t> </a:t>
            </a:r>
            <a:r>
              <a:rPr lang="es-ES_tradnl" sz="1200" dirty="0" err="1"/>
              <a:t>Neurology</a:t>
            </a:r>
            <a:r>
              <a:rPr lang="es-ES_tradnl" sz="1200" dirty="0"/>
              <a:t>. Elsevier B.V.; 2014. 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7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44961" y="1353066"/>
            <a:ext cx="9738722" cy="5252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s-ES" sz="28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800" dirty="0"/>
              <a:t>Las recaídas también conocidas como  exacerbaciones y ataques, son la expresión clínica autolimitada de un episodio inflamatorio agudo en el SNC.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s-ES" sz="28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800" dirty="0"/>
              <a:t>Estos episodios clínicos puede corresponder a nuevas lesiones inflamatorias o reactivación de las previas.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s-ES" sz="28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800" dirty="0"/>
              <a:t>La duración de la recaída debe durar más de 24 o 48 horas.</a:t>
            </a:r>
          </a:p>
          <a:p>
            <a:pPr algn="just">
              <a:lnSpc>
                <a:spcPts val="3500"/>
              </a:lnSpc>
            </a:pP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just">
              <a:lnSpc>
                <a:spcPts val="3500"/>
              </a:lnSpc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just">
              <a:lnSpc>
                <a:spcPts val="3500"/>
              </a:lnSpc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B3F4BA87-6740-43B2-BF01-CB1C3147E716}"/>
              </a:ext>
            </a:extLst>
          </p:cNvPr>
          <p:cNvSpPr txBox="1">
            <a:spLocks/>
          </p:cNvSpPr>
          <p:nvPr/>
        </p:nvSpPr>
        <p:spPr>
          <a:xfrm>
            <a:off x="860238" y="136239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Curso clínico</a:t>
            </a:r>
            <a:endParaRPr lang="es-CO" sz="4000" b="1" dirty="0">
              <a:latin typeface="+mn-lt"/>
            </a:endParaRPr>
          </a:p>
        </p:txBody>
      </p:sp>
      <p:pic>
        <p:nvPicPr>
          <p:cNvPr id="3" name="audio 7">
            <a:hlinkClick r:id="" action="ppaction://media"/>
            <a:extLst>
              <a:ext uri="{FF2B5EF4-FFF2-40B4-BE49-F238E27FC236}">
                <a16:creationId xmlns:a16="http://schemas.microsoft.com/office/drawing/2014/main" id="{F080FFCA-1A99-450F-8247-96D90DAFE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8041" y="5958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2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860238" y="136239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Curso clínico</a:t>
            </a:r>
            <a:endParaRPr lang="es-CO" sz="4000" b="1" dirty="0"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67151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427B4F-9798-4373-9B93-9EDB58FD973A}"/>
              </a:ext>
            </a:extLst>
          </p:cNvPr>
          <p:cNvSpPr txBox="1"/>
          <p:nvPr/>
        </p:nvSpPr>
        <p:spPr>
          <a:xfrm>
            <a:off x="863058" y="1166836"/>
            <a:ext cx="7342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800" dirty="0">
                <a:solidFill>
                  <a:srgbClr val="EE6000"/>
                </a:solidFill>
                <a:latin typeface="Bahnschrift SemiBold SemiConden" panose="020B0502040204020203" pitchFamily="34" charset="0"/>
              </a:rPr>
              <a:t>ENFERMEDAD PROGRESIVA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3C907F68-1AF9-45DD-88B5-45E7274FF531}"/>
              </a:ext>
            </a:extLst>
          </p:cNvPr>
          <p:cNvSpPr txBox="1">
            <a:spLocks/>
          </p:cNvSpPr>
          <p:nvPr/>
        </p:nvSpPr>
        <p:spPr>
          <a:xfrm>
            <a:off x="-948618" y="6082251"/>
            <a:ext cx="10236533" cy="6862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1200" dirty="0" err="1"/>
              <a:t>Confavreux</a:t>
            </a:r>
            <a:r>
              <a:rPr lang="es-ES_tradnl" sz="1200" dirty="0"/>
              <a:t> C, </a:t>
            </a:r>
            <a:r>
              <a:rPr lang="es-ES_tradnl" sz="1200" dirty="0" err="1"/>
              <a:t>Vukusic</a:t>
            </a:r>
            <a:r>
              <a:rPr lang="es-ES_tradnl" sz="1200" dirty="0"/>
              <a:t> S. </a:t>
            </a:r>
            <a:r>
              <a:rPr lang="es-ES_tradnl" sz="1200" dirty="0" err="1"/>
              <a:t>The</a:t>
            </a:r>
            <a:r>
              <a:rPr lang="es-ES_tradnl" sz="1200" dirty="0"/>
              <a:t> </a:t>
            </a:r>
            <a:r>
              <a:rPr lang="es-ES_tradnl" sz="1200" dirty="0" err="1"/>
              <a:t>clinical</a:t>
            </a:r>
            <a:r>
              <a:rPr lang="es-ES_tradnl" sz="1200" dirty="0"/>
              <a:t> </a:t>
            </a:r>
            <a:r>
              <a:rPr lang="es-ES_tradnl" sz="1200" dirty="0" err="1"/>
              <a:t>course</a:t>
            </a:r>
            <a:r>
              <a:rPr lang="es-ES_tradnl" sz="1200" dirty="0"/>
              <a:t> </a:t>
            </a:r>
            <a:r>
              <a:rPr lang="es-ES_tradnl" sz="1200" dirty="0" err="1"/>
              <a:t>of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 [Internet]. 1st ed. Vol. 122, </a:t>
            </a:r>
            <a:r>
              <a:rPr lang="es-ES_tradnl" sz="1200" dirty="0" err="1"/>
              <a:t>Handbook</a:t>
            </a:r>
            <a:r>
              <a:rPr lang="es-ES_tradnl" sz="1200" dirty="0"/>
              <a:t> </a:t>
            </a:r>
            <a:r>
              <a:rPr lang="es-ES_tradnl" sz="1200" dirty="0" err="1"/>
              <a:t>of</a:t>
            </a:r>
            <a:r>
              <a:rPr lang="es-ES_tradnl" sz="1200" dirty="0"/>
              <a:t> </a:t>
            </a:r>
            <a:r>
              <a:rPr lang="es-ES_tradnl" sz="1200" dirty="0" err="1"/>
              <a:t>Clinical</a:t>
            </a:r>
            <a:r>
              <a:rPr lang="es-ES_tradnl" sz="1200" dirty="0"/>
              <a:t> </a:t>
            </a:r>
            <a:r>
              <a:rPr lang="es-ES_tradnl" sz="1200" dirty="0" err="1"/>
              <a:t>Neurology</a:t>
            </a:r>
            <a:r>
              <a:rPr lang="es-ES_tradnl" sz="1200" dirty="0"/>
              <a:t>. Elsevier B.V.; 2014. </a:t>
            </a:r>
            <a:endParaRPr lang="es-ES" sz="1200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8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39974" y="1059501"/>
            <a:ext cx="9738722" cy="482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s-ES" sz="2800" dirty="0"/>
          </a:p>
          <a:p>
            <a:pPr lvl="1"/>
            <a:endParaRPr lang="es-ES" sz="2800" dirty="0"/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ES" sz="2800" dirty="0"/>
              <a:t>Deterioro de la función neurológica  que dura entre 6 a 12 meses.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s-ES" sz="2800" dirty="0"/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ES" sz="2800" dirty="0"/>
              <a:t>Una vez inicia la progresión tiende a perdurar durante todo el curso de la enfermedad, en algunos casos puede haber mesetas en la evolución.</a:t>
            </a:r>
          </a:p>
          <a:p>
            <a:pPr algn="just">
              <a:lnSpc>
                <a:spcPts val="3500"/>
              </a:lnSpc>
            </a:pP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just">
              <a:lnSpc>
                <a:spcPts val="3500"/>
              </a:lnSpc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just">
              <a:lnSpc>
                <a:spcPts val="3500"/>
              </a:lnSpc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audio 8 ">
            <a:hlinkClick r:id="" action="ppaction://media"/>
            <a:extLst>
              <a:ext uri="{FF2B5EF4-FFF2-40B4-BE49-F238E27FC236}">
                <a16:creationId xmlns:a16="http://schemas.microsoft.com/office/drawing/2014/main" id="{6E942738-8ACF-464A-9390-8FB84616E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55806" y="6133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9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F5727A2-FAD1-4D68-904D-D428BB2A7CAD}"/>
              </a:ext>
            </a:extLst>
          </p:cNvPr>
          <p:cNvSpPr txBox="1">
            <a:spLocks/>
          </p:cNvSpPr>
          <p:nvPr/>
        </p:nvSpPr>
        <p:spPr>
          <a:xfrm>
            <a:off x="863058" y="102883"/>
            <a:ext cx="80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+mn-lt"/>
              </a:rPr>
              <a:t>Patrones de enfermedad</a:t>
            </a:r>
            <a:endParaRPr lang="es-CO" sz="4000" b="1" dirty="0"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20BCCD-04CA-4FEC-B79E-A716FE8AF2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39" y="252727"/>
            <a:ext cx="1229279" cy="1125697"/>
          </a:xfrm>
          <a:prstGeom prst="rect">
            <a:avLst/>
          </a:prstGeom>
        </p:spPr>
      </p:pic>
      <p:pic>
        <p:nvPicPr>
          <p:cNvPr id="8" name="Imagen 7" descr="Captura de pantalla 2018-08-03 a las 5.46.48 p.m..png">
            <a:extLst>
              <a:ext uri="{FF2B5EF4-FFF2-40B4-BE49-F238E27FC236}">
                <a16:creationId xmlns:a16="http://schemas.microsoft.com/office/drawing/2014/main" id="{B8876CC2-0EE4-4D8A-A60D-C95E861F5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04" y="340069"/>
            <a:ext cx="776509" cy="103835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483BE05-A7A3-40CE-BB3A-9506125D548A}"/>
              </a:ext>
            </a:extLst>
          </p:cNvPr>
          <p:cNvSpPr/>
          <p:nvPr/>
        </p:nvSpPr>
        <p:spPr>
          <a:xfrm>
            <a:off x="0" y="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498DC65-6CF6-4AAB-BD52-3026CF0062EA}"/>
              </a:ext>
            </a:extLst>
          </p:cNvPr>
          <p:cNvSpPr/>
          <p:nvPr/>
        </p:nvSpPr>
        <p:spPr>
          <a:xfrm>
            <a:off x="0" y="6705600"/>
            <a:ext cx="12192000" cy="19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4286FCD-D1D9-4084-9B55-CA49572BE0FF}"/>
              </a:ext>
            </a:extLst>
          </p:cNvPr>
          <p:cNvSpPr/>
          <p:nvPr/>
        </p:nvSpPr>
        <p:spPr>
          <a:xfrm rot="16200000">
            <a:off x="-3254992" y="3254993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80D878-3966-469E-8736-8885BA091828}"/>
              </a:ext>
            </a:extLst>
          </p:cNvPr>
          <p:cNvSpPr/>
          <p:nvPr/>
        </p:nvSpPr>
        <p:spPr>
          <a:xfrm rot="16200000">
            <a:off x="8745526" y="3358094"/>
            <a:ext cx="6701053" cy="191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3C907F68-1AF9-45DD-88B5-45E7274FF531}"/>
              </a:ext>
            </a:extLst>
          </p:cNvPr>
          <p:cNvSpPr txBox="1">
            <a:spLocks/>
          </p:cNvSpPr>
          <p:nvPr/>
        </p:nvSpPr>
        <p:spPr>
          <a:xfrm>
            <a:off x="499204" y="6078082"/>
            <a:ext cx="8485797" cy="6862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1200" dirty="0" err="1"/>
              <a:t>Sand</a:t>
            </a:r>
            <a:r>
              <a:rPr lang="es-ES_tradnl" sz="1200" dirty="0"/>
              <a:t> IK. </a:t>
            </a:r>
            <a:r>
              <a:rPr lang="es-ES_tradnl" sz="1200" dirty="0" err="1"/>
              <a:t>Classification</a:t>
            </a:r>
            <a:r>
              <a:rPr lang="es-ES_tradnl" sz="1200" dirty="0"/>
              <a:t>, diagnosis, and </a:t>
            </a:r>
            <a:r>
              <a:rPr lang="es-ES_tradnl" sz="1200" dirty="0" err="1"/>
              <a:t>differential</a:t>
            </a:r>
            <a:r>
              <a:rPr lang="es-ES_tradnl" sz="1200" dirty="0"/>
              <a:t> diagnosis </a:t>
            </a:r>
            <a:r>
              <a:rPr lang="es-ES_tradnl" sz="1200" dirty="0" err="1"/>
              <a:t>of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. </a:t>
            </a:r>
            <a:r>
              <a:rPr lang="es-ES_tradnl" sz="1200" dirty="0" err="1"/>
              <a:t>Curr</a:t>
            </a:r>
            <a:r>
              <a:rPr lang="es-ES_tradnl" sz="1200" dirty="0"/>
              <a:t> </a:t>
            </a:r>
            <a:r>
              <a:rPr lang="es-ES_tradnl" sz="1200" dirty="0" err="1"/>
              <a:t>Opin</a:t>
            </a:r>
            <a:r>
              <a:rPr lang="es-ES_tradnl" sz="1200" dirty="0"/>
              <a:t> Neurol. 2015;28(3):193–205. </a:t>
            </a:r>
          </a:p>
          <a:p>
            <a:pPr algn="r"/>
            <a:r>
              <a:rPr lang="es-ES_tradnl" sz="1200" dirty="0"/>
              <a:t>Lublin FD, </a:t>
            </a:r>
            <a:r>
              <a:rPr lang="es-ES_tradnl" sz="1200" dirty="0" err="1"/>
              <a:t>Reingold</a:t>
            </a:r>
            <a:r>
              <a:rPr lang="es-ES_tradnl" sz="1200" dirty="0"/>
              <a:t> SC, Cohen J a, </a:t>
            </a:r>
            <a:r>
              <a:rPr lang="es-ES_tradnl" sz="1200" dirty="0" err="1"/>
              <a:t>Cutter</a:t>
            </a:r>
            <a:r>
              <a:rPr lang="es-ES_tradnl" sz="1200" dirty="0"/>
              <a:t> GR, Thompson AJ, </a:t>
            </a:r>
            <a:r>
              <a:rPr lang="es-ES_tradnl" sz="1200" dirty="0" err="1"/>
              <a:t>Wolinsky</a:t>
            </a:r>
            <a:r>
              <a:rPr lang="es-ES_tradnl" sz="1200" dirty="0"/>
              <a:t> JS, et al. </a:t>
            </a:r>
            <a:r>
              <a:rPr lang="es-ES_tradnl" sz="1200" dirty="0" err="1"/>
              <a:t>Defining</a:t>
            </a:r>
            <a:r>
              <a:rPr lang="es-ES_tradnl" sz="1200" dirty="0"/>
              <a:t> </a:t>
            </a:r>
            <a:r>
              <a:rPr lang="es-ES_tradnl" sz="1200" dirty="0" err="1"/>
              <a:t>the</a:t>
            </a:r>
            <a:r>
              <a:rPr lang="es-ES_tradnl" sz="1200" dirty="0"/>
              <a:t> </a:t>
            </a:r>
            <a:r>
              <a:rPr lang="es-ES_tradnl" sz="1200" dirty="0" err="1"/>
              <a:t>clinical</a:t>
            </a:r>
            <a:r>
              <a:rPr lang="es-ES_tradnl" sz="1200" dirty="0"/>
              <a:t> </a:t>
            </a:r>
            <a:r>
              <a:rPr lang="es-ES_tradnl" sz="1200" dirty="0" err="1"/>
              <a:t>course</a:t>
            </a:r>
            <a:r>
              <a:rPr lang="es-ES_tradnl" sz="1200" dirty="0"/>
              <a:t> </a:t>
            </a:r>
            <a:r>
              <a:rPr lang="es-ES_tradnl" sz="1200" dirty="0" err="1"/>
              <a:t>of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 : </a:t>
            </a:r>
            <a:r>
              <a:rPr lang="es-ES_tradnl" sz="1200" dirty="0" err="1"/>
              <a:t>The</a:t>
            </a:r>
            <a:r>
              <a:rPr lang="es-ES_tradnl" sz="1200" dirty="0"/>
              <a:t> 2013 </a:t>
            </a:r>
            <a:r>
              <a:rPr lang="es-ES_tradnl" sz="1200" dirty="0" err="1"/>
              <a:t>revisions</a:t>
            </a:r>
            <a:r>
              <a:rPr lang="es-ES_tradnl" sz="1200" dirty="0"/>
              <a:t> </a:t>
            </a:r>
            <a:r>
              <a:rPr lang="es-ES_tradnl" sz="1200" dirty="0" err="1"/>
              <a:t>Defining</a:t>
            </a:r>
            <a:r>
              <a:rPr lang="es-ES_tradnl" sz="1200" dirty="0"/>
              <a:t> </a:t>
            </a:r>
            <a:r>
              <a:rPr lang="es-ES_tradnl" sz="1200" dirty="0" err="1"/>
              <a:t>the</a:t>
            </a:r>
            <a:r>
              <a:rPr lang="es-ES_tradnl" sz="1200" dirty="0"/>
              <a:t> </a:t>
            </a:r>
            <a:r>
              <a:rPr lang="es-ES_tradnl" sz="1200" dirty="0" err="1"/>
              <a:t>clinical</a:t>
            </a:r>
            <a:r>
              <a:rPr lang="es-ES_tradnl" sz="1200" dirty="0"/>
              <a:t> </a:t>
            </a:r>
            <a:r>
              <a:rPr lang="es-ES_tradnl" sz="1200" dirty="0" err="1"/>
              <a:t>course</a:t>
            </a:r>
            <a:r>
              <a:rPr lang="es-ES_tradnl" sz="1200" dirty="0"/>
              <a:t> </a:t>
            </a:r>
            <a:r>
              <a:rPr lang="es-ES_tradnl" sz="1200" dirty="0" err="1"/>
              <a:t>of</a:t>
            </a:r>
            <a:r>
              <a:rPr lang="es-ES_tradnl" sz="1200" dirty="0"/>
              <a:t> </a:t>
            </a:r>
            <a:r>
              <a:rPr lang="es-ES_tradnl" sz="1200" dirty="0" err="1"/>
              <a:t>multiple</a:t>
            </a:r>
            <a:r>
              <a:rPr lang="es-ES_tradnl" sz="1200" dirty="0"/>
              <a:t> </a:t>
            </a:r>
            <a:r>
              <a:rPr lang="es-ES_tradnl" sz="1200" dirty="0" err="1"/>
              <a:t>sclerosis</a:t>
            </a:r>
            <a:r>
              <a:rPr lang="es-ES_tradnl" sz="1200" dirty="0"/>
              <a:t> </a:t>
            </a:r>
            <a:r>
              <a:rPr lang="es-ES_tradnl" sz="1200" dirty="0" err="1"/>
              <a:t>The</a:t>
            </a:r>
            <a:r>
              <a:rPr lang="es-ES_tradnl" sz="1200" dirty="0"/>
              <a:t> 2013 </a:t>
            </a:r>
            <a:r>
              <a:rPr lang="es-ES_tradnl" sz="1200" dirty="0" err="1"/>
              <a:t>revisions</a:t>
            </a:r>
            <a:r>
              <a:rPr lang="es-ES_tradnl" sz="1200" dirty="0"/>
              <a:t>. 2014;1–10</a:t>
            </a:r>
            <a:endParaRPr lang="es-CO" sz="1200" i="1" dirty="0">
              <a:solidFill>
                <a:schemeClr val="tx1">
                  <a:lumMod val="65000"/>
                  <a:lumOff val="35000"/>
                </a:schemeClr>
              </a:solidFill>
              <a:latin typeface="3ds" panose="02000503020000020004" pitchFamily="2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21FFFE-5257-4CC6-BF5A-71F4B8E1FC09}"/>
              </a:ext>
            </a:extLst>
          </p:cNvPr>
          <p:cNvSpPr/>
          <p:nvPr/>
        </p:nvSpPr>
        <p:spPr>
          <a:xfrm>
            <a:off x="10965618" y="6236821"/>
            <a:ext cx="834476" cy="402094"/>
          </a:xfrm>
          <a:prstGeom prst="rect">
            <a:avLst/>
          </a:prstGeom>
          <a:solidFill>
            <a:srgbClr val="E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Bahnschrift SemiBold SemiConden" panose="020B0502040204020203" pitchFamily="34" charset="0"/>
              </a:rPr>
              <a:t>9</a:t>
            </a:r>
            <a:endParaRPr lang="es-CO" sz="28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9053F8B-9DEF-419A-B4EA-999EA4290C18}"/>
              </a:ext>
            </a:extLst>
          </p:cNvPr>
          <p:cNvSpPr txBox="1"/>
          <p:nvPr/>
        </p:nvSpPr>
        <p:spPr>
          <a:xfrm>
            <a:off x="2648410" y="3335232"/>
            <a:ext cx="3406775" cy="30777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1400" b="1" dirty="0">
                <a:solidFill>
                  <a:srgbClr val="EE6000"/>
                </a:solidFill>
                <a:latin typeface="Bahnschrift SemiBold SemiConden" panose="020B0502040204020203" pitchFamily="34" charset="0"/>
              </a:rPr>
              <a:t>REMITENTE RECURRENTE</a:t>
            </a:r>
            <a:endParaRPr lang="es-CO" sz="1400" dirty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7E6A9BC-EE55-43CE-8A1F-21014AADD917}"/>
              </a:ext>
            </a:extLst>
          </p:cNvPr>
          <p:cNvSpPr txBox="1"/>
          <p:nvPr/>
        </p:nvSpPr>
        <p:spPr>
          <a:xfrm>
            <a:off x="7412087" y="3449660"/>
            <a:ext cx="3406775" cy="30777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400" b="1" dirty="0">
                <a:solidFill>
                  <a:srgbClr val="EE6000"/>
                </a:solidFill>
                <a:latin typeface="Bahnschrift SemiBold SemiConden" panose="020B0502040204020203" pitchFamily="34" charset="0"/>
              </a:rPr>
              <a:t>SECUNDARIA PROGRESIVA</a:t>
            </a:r>
            <a:endParaRPr lang="es-CO" sz="1400" dirty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DC0BC3C-E004-43D8-944B-4946E1BD768D}"/>
              </a:ext>
            </a:extLst>
          </p:cNvPr>
          <p:cNvSpPr txBox="1"/>
          <p:nvPr/>
        </p:nvSpPr>
        <p:spPr>
          <a:xfrm>
            <a:off x="3444392" y="5596147"/>
            <a:ext cx="3406775" cy="30777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400" dirty="0">
                <a:solidFill>
                  <a:srgbClr val="FF6600"/>
                </a:solidFill>
                <a:latin typeface="Bahnschrift SemiBold SemiConden" panose="020B0502040204020203" pitchFamily="34" charset="0"/>
              </a:rPr>
              <a:t>PRIMARIAMENTE PROGRESIVA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.</a:t>
            </a:r>
            <a:endParaRPr lang="es-CO" sz="1400" dirty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grpSp>
        <p:nvGrpSpPr>
          <p:cNvPr id="22" name="Agrupar 1">
            <a:extLst>
              <a:ext uri="{FF2B5EF4-FFF2-40B4-BE49-F238E27FC236}">
                <a16:creationId xmlns:a16="http://schemas.microsoft.com/office/drawing/2014/main" id="{C22C7851-C8FD-43C0-ADE4-9762AA3C141A}"/>
              </a:ext>
            </a:extLst>
          </p:cNvPr>
          <p:cNvGrpSpPr/>
          <p:nvPr/>
        </p:nvGrpSpPr>
        <p:grpSpPr>
          <a:xfrm>
            <a:off x="3216001" y="1853599"/>
            <a:ext cx="2466682" cy="1218513"/>
            <a:chOff x="1664886" y="1681518"/>
            <a:chExt cx="2466682" cy="1218513"/>
          </a:xfrm>
        </p:grpSpPr>
        <p:cxnSp>
          <p:nvCxnSpPr>
            <p:cNvPr id="24" name="Conector recto de flecha 23">
              <a:extLst>
                <a:ext uri="{FF2B5EF4-FFF2-40B4-BE49-F238E27FC236}">
                  <a16:creationId xmlns:a16="http://schemas.microsoft.com/office/drawing/2014/main" id="{C7DD4962-FEB7-4071-8B28-D940B1CD1A4C}"/>
                </a:ext>
              </a:extLst>
            </p:cNvPr>
            <p:cNvCxnSpPr/>
            <p:nvPr/>
          </p:nvCxnSpPr>
          <p:spPr>
            <a:xfrm flipH="1" flipV="1">
              <a:off x="1664886" y="1681518"/>
              <a:ext cx="2" cy="1218512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de flecha 24">
              <a:extLst>
                <a:ext uri="{FF2B5EF4-FFF2-40B4-BE49-F238E27FC236}">
                  <a16:creationId xmlns:a16="http://schemas.microsoft.com/office/drawing/2014/main" id="{93AF5FE1-6FBC-48B7-97EC-8726B0338F03}"/>
                </a:ext>
              </a:extLst>
            </p:cNvPr>
            <p:cNvCxnSpPr/>
            <p:nvPr/>
          </p:nvCxnSpPr>
          <p:spPr>
            <a:xfrm flipV="1">
              <a:off x="1664886" y="2900029"/>
              <a:ext cx="2466682" cy="1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96367F2D-5BDF-404F-ADC6-A11F7901952F}"/>
                </a:ext>
              </a:extLst>
            </p:cNvPr>
            <p:cNvCxnSpPr/>
            <p:nvPr/>
          </p:nvCxnSpPr>
          <p:spPr>
            <a:xfrm flipV="1">
              <a:off x="1736432" y="2075065"/>
              <a:ext cx="213097" cy="8249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D3BDF306-07AB-49C5-AC32-E5B4BA0825FE}"/>
                </a:ext>
              </a:extLst>
            </p:cNvPr>
            <p:cNvCxnSpPr/>
            <p:nvPr/>
          </p:nvCxnSpPr>
          <p:spPr>
            <a:xfrm flipH="1" flipV="1">
              <a:off x="1949529" y="2075065"/>
              <a:ext cx="143083" cy="8249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21CA2AED-EFF9-421D-92AA-FC2FDCBC947F}"/>
                </a:ext>
              </a:extLst>
            </p:cNvPr>
            <p:cNvCxnSpPr/>
            <p:nvPr/>
          </p:nvCxnSpPr>
          <p:spPr>
            <a:xfrm flipV="1">
              <a:off x="2290098" y="2075064"/>
              <a:ext cx="213097" cy="8249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BC28EBAD-C24B-4B6F-8EA2-526FAF2CD430}"/>
                </a:ext>
              </a:extLst>
            </p:cNvPr>
            <p:cNvCxnSpPr/>
            <p:nvPr/>
          </p:nvCxnSpPr>
          <p:spPr>
            <a:xfrm flipH="1" flipV="1">
              <a:off x="2503195" y="2075064"/>
              <a:ext cx="143083" cy="8249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8140888E-7D4A-4F85-B2FB-F34944795D6B}"/>
                </a:ext>
              </a:extLst>
            </p:cNvPr>
            <p:cNvCxnSpPr/>
            <p:nvPr/>
          </p:nvCxnSpPr>
          <p:spPr>
            <a:xfrm flipV="1">
              <a:off x="2842978" y="2075063"/>
              <a:ext cx="213097" cy="8249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FD3A7921-3149-473B-8EC4-5CD6D3D936D3}"/>
                </a:ext>
              </a:extLst>
            </p:cNvPr>
            <p:cNvCxnSpPr/>
            <p:nvPr/>
          </p:nvCxnSpPr>
          <p:spPr>
            <a:xfrm flipV="1">
              <a:off x="3056076" y="2075065"/>
              <a:ext cx="0" cy="5187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33773639-3E9C-4D54-B660-FB27CB592A63}"/>
                </a:ext>
              </a:extLst>
            </p:cNvPr>
            <p:cNvCxnSpPr/>
            <p:nvPr/>
          </p:nvCxnSpPr>
          <p:spPr>
            <a:xfrm>
              <a:off x="3056076" y="2593831"/>
              <a:ext cx="5654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Agrupar 2">
            <a:extLst>
              <a:ext uri="{FF2B5EF4-FFF2-40B4-BE49-F238E27FC236}">
                <a16:creationId xmlns:a16="http://schemas.microsoft.com/office/drawing/2014/main" id="{0CA2804F-4354-435D-86AE-9CE36EAC0DF3}"/>
              </a:ext>
            </a:extLst>
          </p:cNvPr>
          <p:cNvGrpSpPr/>
          <p:nvPr/>
        </p:nvGrpSpPr>
        <p:grpSpPr>
          <a:xfrm>
            <a:off x="7326490" y="1932851"/>
            <a:ext cx="2305794" cy="1218515"/>
            <a:chOff x="5313461" y="1833918"/>
            <a:chExt cx="2305794" cy="1218515"/>
          </a:xfrm>
        </p:grpSpPr>
        <p:cxnSp>
          <p:nvCxnSpPr>
            <p:cNvPr id="36" name="Conector recto de flecha 35">
              <a:extLst>
                <a:ext uri="{FF2B5EF4-FFF2-40B4-BE49-F238E27FC236}">
                  <a16:creationId xmlns:a16="http://schemas.microsoft.com/office/drawing/2014/main" id="{CCB89FB2-6C8F-42DB-A0B4-C193CF32DA69}"/>
                </a:ext>
              </a:extLst>
            </p:cNvPr>
            <p:cNvCxnSpPr/>
            <p:nvPr/>
          </p:nvCxnSpPr>
          <p:spPr>
            <a:xfrm flipH="1" flipV="1">
              <a:off x="5322858" y="1833918"/>
              <a:ext cx="2" cy="1218512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27FC141D-3894-4919-BF25-6B39CDA35936}"/>
                </a:ext>
              </a:extLst>
            </p:cNvPr>
            <p:cNvCxnSpPr/>
            <p:nvPr/>
          </p:nvCxnSpPr>
          <p:spPr>
            <a:xfrm>
              <a:off x="5322858" y="3052430"/>
              <a:ext cx="2296397" cy="0"/>
            </a:xfrm>
            <a:prstGeom prst="straightConnector1">
              <a:avLst/>
            </a:prstGeom>
            <a:ln>
              <a:solidFill>
                <a:srgbClr val="10253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2D9279A6-C437-4B6D-9B1C-C4D4541A0BF8}"/>
                </a:ext>
              </a:extLst>
            </p:cNvPr>
            <p:cNvCxnSpPr/>
            <p:nvPr/>
          </p:nvCxnSpPr>
          <p:spPr>
            <a:xfrm flipV="1">
              <a:off x="5313461" y="2227467"/>
              <a:ext cx="213097" cy="8249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87C88367-FE0C-4FFC-8025-8D8D871B5F81}"/>
                </a:ext>
              </a:extLst>
            </p:cNvPr>
            <p:cNvCxnSpPr/>
            <p:nvPr/>
          </p:nvCxnSpPr>
          <p:spPr>
            <a:xfrm flipH="1" flipV="1">
              <a:off x="5526558" y="2227467"/>
              <a:ext cx="143083" cy="8249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7A84C962-EE49-408C-B463-7690090AD8CC}"/>
                </a:ext>
              </a:extLst>
            </p:cNvPr>
            <p:cNvCxnSpPr/>
            <p:nvPr/>
          </p:nvCxnSpPr>
          <p:spPr>
            <a:xfrm flipV="1">
              <a:off x="5867127" y="2227466"/>
              <a:ext cx="213097" cy="8249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3E130E70-DDA8-4745-A49D-482F3066FF1C}"/>
                </a:ext>
              </a:extLst>
            </p:cNvPr>
            <p:cNvCxnSpPr/>
            <p:nvPr/>
          </p:nvCxnSpPr>
          <p:spPr>
            <a:xfrm flipH="1" flipV="1">
              <a:off x="6080224" y="2227466"/>
              <a:ext cx="143083" cy="8249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41">
              <a:extLst>
                <a:ext uri="{FF2B5EF4-FFF2-40B4-BE49-F238E27FC236}">
                  <a16:creationId xmlns:a16="http://schemas.microsoft.com/office/drawing/2014/main" id="{4A28E47E-D5AF-4A18-AA64-A529274D4C2D}"/>
                </a:ext>
              </a:extLst>
            </p:cNvPr>
            <p:cNvCxnSpPr/>
            <p:nvPr/>
          </p:nvCxnSpPr>
          <p:spPr>
            <a:xfrm flipV="1">
              <a:off x="6420007" y="2227465"/>
              <a:ext cx="213097" cy="8249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20FC9F64-5E20-4139-BC2D-40725060DE1B}"/>
                </a:ext>
              </a:extLst>
            </p:cNvPr>
            <p:cNvCxnSpPr/>
            <p:nvPr/>
          </p:nvCxnSpPr>
          <p:spPr>
            <a:xfrm flipV="1">
              <a:off x="6650222" y="2199237"/>
              <a:ext cx="0" cy="7186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43">
              <a:extLst>
                <a:ext uri="{FF2B5EF4-FFF2-40B4-BE49-F238E27FC236}">
                  <a16:creationId xmlns:a16="http://schemas.microsoft.com/office/drawing/2014/main" id="{4479AAEF-20BB-41CF-B00E-4902BE24FD74}"/>
                </a:ext>
              </a:extLst>
            </p:cNvPr>
            <p:cNvCxnSpPr/>
            <p:nvPr/>
          </p:nvCxnSpPr>
          <p:spPr>
            <a:xfrm flipH="1">
              <a:off x="6650223" y="2900029"/>
              <a:ext cx="27149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>
              <a:extLst>
                <a:ext uri="{FF2B5EF4-FFF2-40B4-BE49-F238E27FC236}">
                  <a16:creationId xmlns:a16="http://schemas.microsoft.com/office/drawing/2014/main" id="{678D9132-5D4D-41E7-A853-7E8C9BCF1A2C}"/>
                </a:ext>
              </a:extLst>
            </p:cNvPr>
            <p:cNvCxnSpPr/>
            <p:nvPr/>
          </p:nvCxnSpPr>
          <p:spPr>
            <a:xfrm flipV="1">
              <a:off x="6921717" y="2593831"/>
              <a:ext cx="151655" cy="30619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>
              <a:extLst>
                <a:ext uri="{FF2B5EF4-FFF2-40B4-BE49-F238E27FC236}">
                  <a16:creationId xmlns:a16="http://schemas.microsoft.com/office/drawing/2014/main" id="{55C70BC5-B0A3-4D5A-8750-7D560EBABAE2}"/>
                </a:ext>
              </a:extLst>
            </p:cNvPr>
            <p:cNvCxnSpPr/>
            <p:nvPr/>
          </p:nvCxnSpPr>
          <p:spPr>
            <a:xfrm flipH="1" flipV="1">
              <a:off x="7073372" y="2593832"/>
              <a:ext cx="76572" cy="1431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A838F7D9-EB36-442D-8DA2-EF6B4E856798}"/>
                </a:ext>
              </a:extLst>
            </p:cNvPr>
            <p:cNvCxnSpPr/>
            <p:nvPr/>
          </p:nvCxnSpPr>
          <p:spPr>
            <a:xfrm flipV="1">
              <a:off x="7149944" y="2432835"/>
              <a:ext cx="326229" cy="3041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Agrupar 3">
            <a:extLst>
              <a:ext uri="{FF2B5EF4-FFF2-40B4-BE49-F238E27FC236}">
                <a16:creationId xmlns:a16="http://schemas.microsoft.com/office/drawing/2014/main" id="{26C77854-93D6-4462-9A6D-EC27E3667962}"/>
              </a:ext>
            </a:extLst>
          </p:cNvPr>
          <p:cNvGrpSpPr/>
          <p:nvPr/>
        </p:nvGrpSpPr>
        <p:grpSpPr>
          <a:xfrm>
            <a:off x="3206583" y="4242744"/>
            <a:ext cx="2466682" cy="1237577"/>
            <a:chOff x="1664886" y="4342389"/>
            <a:chExt cx="2466682" cy="1237577"/>
          </a:xfrm>
        </p:grpSpPr>
        <p:cxnSp>
          <p:nvCxnSpPr>
            <p:cNvPr id="49" name="Conector recto de flecha 48">
              <a:extLst>
                <a:ext uri="{FF2B5EF4-FFF2-40B4-BE49-F238E27FC236}">
                  <a16:creationId xmlns:a16="http://schemas.microsoft.com/office/drawing/2014/main" id="{5D30C43E-3FBA-41D8-A050-D6F00D06198A}"/>
                </a:ext>
              </a:extLst>
            </p:cNvPr>
            <p:cNvCxnSpPr/>
            <p:nvPr/>
          </p:nvCxnSpPr>
          <p:spPr>
            <a:xfrm flipV="1">
              <a:off x="1664888" y="4342389"/>
              <a:ext cx="0" cy="1218437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de flecha 49">
              <a:extLst>
                <a:ext uri="{FF2B5EF4-FFF2-40B4-BE49-F238E27FC236}">
                  <a16:creationId xmlns:a16="http://schemas.microsoft.com/office/drawing/2014/main" id="{9D339245-C96C-4C7A-9D4D-720C14B33B6B}"/>
                </a:ext>
              </a:extLst>
            </p:cNvPr>
            <p:cNvCxnSpPr/>
            <p:nvPr/>
          </p:nvCxnSpPr>
          <p:spPr>
            <a:xfrm>
              <a:off x="1664886" y="5579966"/>
              <a:ext cx="2466682" cy="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E71A5433-B971-4CEB-9366-23477A4FDFA9}"/>
                </a:ext>
              </a:extLst>
            </p:cNvPr>
            <p:cNvCxnSpPr/>
            <p:nvPr/>
          </p:nvCxnSpPr>
          <p:spPr>
            <a:xfrm flipV="1">
              <a:off x="1664891" y="4494789"/>
              <a:ext cx="2466677" cy="10660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Agrupar 4">
            <a:extLst>
              <a:ext uri="{FF2B5EF4-FFF2-40B4-BE49-F238E27FC236}">
                <a16:creationId xmlns:a16="http://schemas.microsoft.com/office/drawing/2014/main" id="{A5008712-C7DE-4C6A-BC6E-DC93F422959C}"/>
              </a:ext>
            </a:extLst>
          </p:cNvPr>
          <p:cNvGrpSpPr/>
          <p:nvPr/>
        </p:nvGrpSpPr>
        <p:grpSpPr>
          <a:xfrm>
            <a:off x="7373501" y="4261920"/>
            <a:ext cx="2296397" cy="1237577"/>
            <a:chOff x="5322858" y="4494789"/>
            <a:chExt cx="2296397" cy="1237577"/>
          </a:xfrm>
        </p:grpSpPr>
        <p:cxnSp>
          <p:nvCxnSpPr>
            <p:cNvPr id="53" name="Conector recto de flecha 52">
              <a:extLst>
                <a:ext uri="{FF2B5EF4-FFF2-40B4-BE49-F238E27FC236}">
                  <a16:creationId xmlns:a16="http://schemas.microsoft.com/office/drawing/2014/main" id="{F4220BAD-BD0B-4BC3-8BBC-05C93B79CFE0}"/>
                </a:ext>
              </a:extLst>
            </p:cNvPr>
            <p:cNvCxnSpPr/>
            <p:nvPr/>
          </p:nvCxnSpPr>
          <p:spPr>
            <a:xfrm flipV="1">
              <a:off x="5322860" y="4494789"/>
              <a:ext cx="0" cy="1218437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de flecha 53">
              <a:extLst>
                <a:ext uri="{FF2B5EF4-FFF2-40B4-BE49-F238E27FC236}">
                  <a16:creationId xmlns:a16="http://schemas.microsoft.com/office/drawing/2014/main" id="{6E8DDEB5-A69B-46AA-B27B-34A0D15689D5}"/>
                </a:ext>
              </a:extLst>
            </p:cNvPr>
            <p:cNvCxnSpPr/>
            <p:nvPr/>
          </p:nvCxnSpPr>
          <p:spPr>
            <a:xfrm flipV="1">
              <a:off x="5322858" y="5713226"/>
              <a:ext cx="2296397" cy="1914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9A3B1FFF-9F43-4CC3-914C-7FCDF5166449}"/>
                </a:ext>
              </a:extLst>
            </p:cNvPr>
            <p:cNvCxnSpPr/>
            <p:nvPr/>
          </p:nvCxnSpPr>
          <p:spPr>
            <a:xfrm flipV="1">
              <a:off x="5399765" y="5420213"/>
              <a:ext cx="680459" cy="2930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>
              <a:extLst>
                <a:ext uri="{FF2B5EF4-FFF2-40B4-BE49-F238E27FC236}">
                  <a16:creationId xmlns:a16="http://schemas.microsoft.com/office/drawing/2014/main" id="{DBC1B448-87F1-4C7A-BDC3-426C63A6385B}"/>
                </a:ext>
              </a:extLst>
            </p:cNvPr>
            <p:cNvCxnSpPr/>
            <p:nvPr/>
          </p:nvCxnSpPr>
          <p:spPr>
            <a:xfrm flipH="1">
              <a:off x="6070784" y="5026666"/>
              <a:ext cx="152523" cy="3935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5B4AA618-1849-4E34-BEF0-AF46E6A8329F}"/>
                </a:ext>
              </a:extLst>
            </p:cNvPr>
            <p:cNvCxnSpPr/>
            <p:nvPr/>
          </p:nvCxnSpPr>
          <p:spPr>
            <a:xfrm>
              <a:off x="6223307" y="5026666"/>
              <a:ext cx="0" cy="3935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9396BB07-0903-4324-90EC-A4AD669E3296}"/>
                </a:ext>
              </a:extLst>
            </p:cNvPr>
            <p:cNvCxnSpPr/>
            <p:nvPr/>
          </p:nvCxnSpPr>
          <p:spPr>
            <a:xfrm flipV="1">
              <a:off x="6223307" y="5099471"/>
              <a:ext cx="680459" cy="2930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>
              <a:extLst>
                <a:ext uri="{FF2B5EF4-FFF2-40B4-BE49-F238E27FC236}">
                  <a16:creationId xmlns:a16="http://schemas.microsoft.com/office/drawing/2014/main" id="{6143E0FF-A5AB-4762-B7A2-E81528234B17}"/>
                </a:ext>
              </a:extLst>
            </p:cNvPr>
            <p:cNvCxnSpPr/>
            <p:nvPr/>
          </p:nvCxnSpPr>
          <p:spPr>
            <a:xfrm flipH="1">
              <a:off x="6912208" y="4705924"/>
              <a:ext cx="152523" cy="3935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>
              <a:extLst>
                <a:ext uri="{FF2B5EF4-FFF2-40B4-BE49-F238E27FC236}">
                  <a16:creationId xmlns:a16="http://schemas.microsoft.com/office/drawing/2014/main" id="{67B97110-49E2-47AD-9D60-41D808A7315D}"/>
                </a:ext>
              </a:extLst>
            </p:cNvPr>
            <p:cNvCxnSpPr/>
            <p:nvPr/>
          </p:nvCxnSpPr>
          <p:spPr>
            <a:xfrm>
              <a:off x="7064731" y="4705924"/>
              <a:ext cx="8641" cy="3207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00B3B4D0-C9E3-4658-B128-ED30F64E9CD9}"/>
                </a:ext>
              </a:extLst>
            </p:cNvPr>
            <p:cNvCxnSpPr/>
            <p:nvPr/>
          </p:nvCxnSpPr>
          <p:spPr>
            <a:xfrm flipV="1">
              <a:off x="7080946" y="4705924"/>
              <a:ext cx="538309" cy="29301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CuadroTexto 61">
            <a:extLst>
              <a:ext uri="{FF2B5EF4-FFF2-40B4-BE49-F238E27FC236}">
                <a16:creationId xmlns:a16="http://schemas.microsoft.com/office/drawing/2014/main" id="{48C013FB-CCB4-4C1B-A82A-42A7BA561880}"/>
              </a:ext>
            </a:extLst>
          </p:cNvPr>
          <p:cNvSpPr txBox="1"/>
          <p:nvPr/>
        </p:nvSpPr>
        <p:spPr>
          <a:xfrm>
            <a:off x="7558843" y="5614580"/>
            <a:ext cx="3406775" cy="30777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400" b="1" dirty="0">
                <a:solidFill>
                  <a:srgbClr val="EE6000"/>
                </a:solidFill>
                <a:latin typeface="Bahnschrift SemiBold SemiConden" panose="020B0502040204020203" pitchFamily="34" charset="0"/>
              </a:rPr>
              <a:t>RECURRENTE PROGRESIVA</a:t>
            </a:r>
            <a:endParaRPr lang="es-CO" sz="1400" dirty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audio 9">
            <a:hlinkClick r:id="" action="ppaction://media"/>
            <a:extLst>
              <a:ext uri="{FF2B5EF4-FFF2-40B4-BE49-F238E27FC236}">
                <a16:creationId xmlns:a16="http://schemas.microsoft.com/office/drawing/2014/main" id="{598CB1BD-F5B5-434E-95A7-4DD62C81E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0853" y="6001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2|5.4|1.5|2.6|1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3|2.2|9.6|8.9|10.7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5.1|1.8|6.7|6.1|3.4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7|1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9.6|8.1|1.8|35.8|7.4|3.1|5.4|1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6.1|9.1|9.2|0.5|1.5|1.1|1.2|3.8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6.7|1.4|9.4|38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5.3|17.1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1.2|2.7|1.6|1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1|5.9|11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2.6|15.1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.1|1.7|1.9|4.2|1.4|1.4|2.1|2|1.5|1.3|2|2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8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6.2|10.6|5.3|7.7|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.7|2.2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8|14.3|3.4|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9|2.7|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2|8|3.3|4.1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8.6|2.8|6.1|4.5|1.6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4729</Words>
  <Application>Microsoft Office PowerPoint</Application>
  <PresentationFormat>Panorámica</PresentationFormat>
  <Paragraphs>637</Paragraphs>
  <Slides>60</Slides>
  <Notes>59</Notes>
  <HiddenSlides>0</HiddenSlides>
  <MMClips>55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8" baseType="lpstr">
      <vt:lpstr>3ds</vt:lpstr>
      <vt:lpstr>Arial</vt:lpstr>
      <vt:lpstr>Bahnschrift SemiBold SemiConden</vt:lpstr>
      <vt:lpstr>Calibri</vt:lpstr>
      <vt:lpstr>Calibri Light</vt:lpstr>
      <vt:lpstr>Franklin Gothic Demi Cond</vt:lpstr>
      <vt:lpstr>Wingdings</vt:lpstr>
      <vt:lpstr>Tema de Office</vt:lpstr>
      <vt:lpstr>DOLOR NEUROPÁTICO</vt:lpstr>
      <vt:lpstr>Presentación de PowerPoint</vt:lpstr>
      <vt:lpstr>Presentación de PowerPoint</vt:lpstr>
      <vt:lpstr>1. Generalidades</vt:lpstr>
      <vt:lpstr>Definición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Diagnóstico de EM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ANA MILENA</cp:lastModifiedBy>
  <cp:revision>119</cp:revision>
  <dcterms:created xsi:type="dcterms:W3CDTF">2019-03-19T20:39:42Z</dcterms:created>
  <dcterms:modified xsi:type="dcterms:W3CDTF">2019-09-13T15:36:07Z</dcterms:modified>
</cp:coreProperties>
</file>